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8" r:id="rId1"/>
  </p:sldMasterIdLst>
  <p:notesMasterIdLst>
    <p:notesMasterId r:id="rId30"/>
  </p:notesMasterIdLst>
  <p:handoutMasterIdLst>
    <p:handoutMasterId r:id="rId31"/>
  </p:handoutMasterIdLst>
  <p:sldIdLst>
    <p:sldId id="256" r:id="rId2"/>
    <p:sldId id="299" r:id="rId3"/>
    <p:sldId id="294" r:id="rId4"/>
    <p:sldId id="260" r:id="rId5"/>
    <p:sldId id="297" r:id="rId6"/>
    <p:sldId id="257" r:id="rId7"/>
    <p:sldId id="258" r:id="rId8"/>
    <p:sldId id="264" r:id="rId9"/>
    <p:sldId id="265" r:id="rId10"/>
    <p:sldId id="298" r:id="rId11"/>
    <p:sldId id="261" r:id="rId12"/>
    <p:sldId id="285" r:id="rId13"/>
    <p:sldId id="287" r:id="rId14"/>
    <p:sldId id="262" r:id="rId15"/>
    <p:sldId id="292" r:id="rId16"/>
    <p:sldId id="291" r:id="rId17"/>
    <p:sldId id="263" r:id="rId18"/>
    <p:sldId id="288" r:id="rId19"/>
    <p:sldId id="289" r:id="rId20"/>
    <p:sldId id="290" r:id="rId21"/>
    <p:sldId id="266" r:id="rId22"/>
    <p:sldId id="271" r:id="rId23"/>
    <p:sldId id="267" r:id="rId24"/>
    <p:sldId id="269" r:id="rId25"/>
    <p:sldId id="293" r:id="rId26"/>
    <p:sldId id="296" r:id="rId27"/>
    <p:sldId id="273" r:id="rId28"/>
    <p:sldId id="280" r:id="rId29"/>
  </p:sldIdLst>
  <p:sldSz cx="9144000" cy="6858000" type="screen4x3"/>
  <p:notesSz cx="6669088" cy="9753600"/>
  <p:embeddedFontLst>
    <p:embeddedFont>
      <p:font typeface="Permanent Marker" panose="020B0604020202020204" charset="0"/>
      <p:regular r:id="rId32"/>
    </p:embeddedFont>
    <p:embeddedFont>
      <p:font typeface="Plantagenet Cherokee" panose="020B0604020202020204" charset="0"/>
      <p:regular r:id="rId33"/>
    </p:embeddedFont>
    <p:embeddedFont>
      <p:font typeface="Source Sans Pro" panose="020B0604020202020204" charset="0"/>
      <p:regular r:id="rId34"/>
      <p:bold r:id="rId35"/>
      <p:italic r:id="rId36"/>
      <p:boldItalic r:id="rId37"/>
    </p:embeddedFont>
    <p:embeddedFont>
      <p:font typeface="Microsoft PhagsPa" panose="020B0502040204020203" pitchFamily="34" charset="0"/>
      <p:regular r:id="rId38"/>
      <p:bold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D5420EE-183E-4AAF-A4D0-866FB53A8723}">
  <a:tblStyle styleId="{4D5420EE-183E-4AAF-A4D0-866FB53A8723}"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8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87363"/>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sz="quarter" idx="1"/>
          </p:nvPr>
        </p:nvSpPr>
        <p:spPr>
          <a:xfrm>
            <a:off x="3778250" y="0"/>
            <a:ext cx="2889250" cy="487363"/>
          </a:xfrm>
          <a:prstGeom prst="rect">
            <a:avLst/>
          </a:prstGeom>
        </p:spPr>
        <p:txBody>
          <a:bodyPr vert="horz" lIns="91440" tIns="45720" rIns="91440" bIns="45720" rtlCol="0"/>
          <a:lstStyle>
            <a:lvl1pPr algn="r">
              <a:defRPr sz="1200"/>
            </a:lvl1pPr>
          </a:lstStyle>
          <a:p>
            <a:fld id="{EA7FCA1D-C9D0-4D88-BBB2-C4B0D4432868}" type="datetimeFigureOut">
              <a:rPr lang="hr-HR" smtClean="0"/>
              <a:t>4.6.2019.</a:t>
            </a:fld>
            <a:endParaRPr lang="hr-HR"/>
          </a:p>
        </p:txBody>
      </p:sp>
      <p:sp>
        <p:nvSpPr>
          <p:cNvPr id="4" name="Footer Placeholder 3"/>
          <p:cNvSpPr>
            <a:spLocks noGrp="1"/>
          </p:cNvSpPr>
          <p:nvPr>
            <p:ph type="ftr" sz="quarter" idx="2"/>
          </p:nvPr>
        </p:nvSpPr>
        <p:spPr>
          <a:xfrm>
            <a:off x="0" y="9264650"/>
            <a:ext cx="2889250" cy="487363"/>
          </a:xfrm>
          <a:prstGeom prst="rect">
            <a:avLst/>
          </a:prstGeom>
        </p:spPr>
        <p:txBody>
          <a:bodyPr vert="horz" lIns="91440" tIns="45720" rIns="91440" bIns="45720" rtlCol="0" anchor="b"/>
          <a:lstStyle>
            <a:lvl1pPr algn="l">
              <a:defRPr sz="1200"/>
            </a:lvl1pPr>
          </a:lstStyle>
          <a:p>
            <a:endParaRPr lang="hr-HR"/>
          </a:p>
        </p:txBody>
      </p:sp>
      <p:sp>
        <p:nvSpPr>
          <p:cNvPr id="5" name="Slide Number Placeholder 4"/>
          <p:cNvSpPr>
            <a:spLocks noGrp="1"/>
          </p:cNvSpPr>
          <p:nvPr>
            <p:ph type="sldNum" sz="quarter" idx="3"/>
          </p:nvPr>
        </p:nvSpPr>
        <p:spPr>
          <a:xfrm>
            <a:off x="3778250" y="9264650"/>
            <a:ext cx="2889250" cy="487363"/>
          </a:xfrm>
          <a:prstGeom prst="rect">
            <a:avLst/>
          </a:prstGeom>
        </p:spPr>
        <p:txBody>
          <a:bodyPr vert="horz" lIns="91440" tIns="45720" rIns="91440" bIns="45720" rtlCol="0" anchor="b"/>
          <a:lstStyle>
            <a:lvl1pPr algn="r">
              <a:defRPr sz="1200"/>
            </a:lvl1pPr>
          </a:lstStyle>
          <a:p>
            <a:fld id="{FE7DCDFA-D490-47EC-B84E-48E03533E2CE}" type="slidenum">
              <a:rPr lang="hr-HR" smtClean="0"/>
              <a:t>‹#›</a:t>
            </a:fld>
            <a:endParaRPr lang="hr-HR"/>
          </a:p>
        </p:txBody>
      </p:sp>
    </p:spTree>
    <p:extLst>
      <p:ext uri="{BB962C8B-B14F-4D97-AF65-F5344CB8AC3E}">
        <p14:creationId xmlns:p14="http://schemas.microsoft.com/office/powerpoint/2010/main" val="2814102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896938" y="731838"/>
            <a:ext cx="4875212" cy="36576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66909" y="4632960"/>
            <a:ext cx="5335270" cy="438912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93585392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5f391192_00:notes"/>
          <p:cNvSpPr>
            <a:spLocks noGrp="1" noRot="1" noChangeAspect="1"/>
          </p:cNvSpPr>
          <p:nvPr>
            <p:ph type="sldImg" idx="2"/>
          </p:nvPr>
        </p:nvSpPr>
        <p:spPr>
          <a:xfrm>
            <a:off x="896938" y="731838"/>
            <a:ext cx="4875212"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5f391192_00:notes"/>
          <p:cNvSpPr txBox="1">
            <a:spLocks noGrp="1"/>
          </p:cNvSpPr>
          <p:nvPr>
            <p:ph type="body" idx="1"/>
          </p:nvPr>
        </p:nvSpPr>
        <p:spPr>
          <a:xfrm>
            <a:off x="666909" y="4632960"/>
            <a:ext cx="5335270" cy="43891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1173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notes"/>
          <p:cNvSpPr>
            <a:spLocks noGrp="1" noRot="1" noChangeAspect="1"/>
          </p:cNvSpPr>
          <p:nvPr>
            <p:ph type="sldImg" idx="2"/>
          </p:nvPr>
        </p:nvSpPr>
        <p:spPr>
          <a:xfrm>
            <a:off x="896938" y="731838"/>
            <a:ext cx="4875212"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p:notes"/>
          <p:cNvSpPr txBox="1">
            <a:spLocks noGrp="1"/>
          </p:cNvSpPr>
          <p:nvPr>
            <p:ph type="body" idx="1"/>
          </p:nvPr>
        </p:nvSpPr>
        <p:spPr>
          <a:xfrm>
            <a:off x="666909" y="4632960"/>
            <a:ext cx="5335270" cy="43891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5567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5ed75ccf_015:notes"/>
          <p:cNvSpPr>
            <a:spLocks noGrp="1" noRot="1" noChangeAspect="1"/>
          </p:cNvSpPr>
          <p:nvPr>
            <p:ph type="sldImg" idx="2"/>
          </p:nvPr>
        </p:nvSpPr>
        <p:spPr>
          <a:xfrm>
            <a:off x="896938" y="731838"/>
            <a:ext cx="4875212"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35ed75ccf_015:notes"/>
          <p:cNvSpPr txBox="1">
            <a:spLocks noGrp="1"/>
          </p:cNvSpPr>
          <p:nvPr>
            <p:ph type="body" idx="1"/>
          </p:nvPr>
        </p:nvSpPr>
        <p:spPr>
          <a:xfrm>
            <a:off x="666909" y="4632960"/>
            <a:ext cx="5335270" cy="43891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3229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5f391192_017:notes"/>
          <p:cNvSpPr>
            <a:spLocks noGrp="1" noRot="1" noChangeAspect="1"/>
          </p:cNvSpPr>
          <p:nvPr>
            <p:ph type="sldImg" idx="2"/>
          </p:nvPr>
        </p:nvSpPr>
        <p:spPr>
          <a:xfrm>
            <a:off x="896938" y="731838"/>
            <a:ext cx="4875212"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35f391192_017:notes"/>
          <p:cNvSpPr txBox="1">
            <a:spLocks noGrp="1"/>
          </p:cNvSpPr>
          <p:nvPr>
            <p:ph type="body" idx="1"/>
          </p:nvPr>
        </p:nvSpPr>
        <p:spPr>
          <a:xfrm>
            <a:off x="666909" y="4632960"/>
            <a:ext cx="5335270" cy="43891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5314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5f391192_017:notes"/>
          <p:cNvSpPr>
            <a:spLocks noGrp="1" noRot="1" noChangeAspect="1"/>
          </p:cNvSpPr>
          <p:nvPr>
            <p:ph type="sldImg" idx="2"/>
          </p:nvPr>
        </p:nvSpPr>
        <p:spPr>
          <a:xfrm>
            <a:off x="896938" y="731838"/>
            <a:ext cx="4875212"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35f391192_017:notes"/>
          <p:cNvSpPr txBox="1">
            <a:spLocks noGrp="1"/>
          </p:cNvSpPr>
          <p:nvPr>
            <p:ph type="body" idx="1"/>
          </p:nvPr>
        </p:nvSpPr>
        <p:spPr>
          <a:xfrm>
            <a:off x="666909" y="4632960"/>
            <a:ext cx="5335270" cy="43891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7948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5f391192_017:notes"/>
          <p:cNvSpPr>
            <a:spLocks noGrp="1" noRot="1" noChangeAspect="1"/>
          </p:cNvSpPr>
          <p:nvPr>
            <p:ph type="sldImg" idx="2"/>
          </p:nvPr>
        </p:nvSpPr>
        <p:spPr>
          <a:xfrm>
            <a:off x="896938" y="731838"/>
            <a:ext cx="4875212"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35f391192_017:notes"/>
          <p:cNvSpPr txBox="1">
            <a:spLocks noGrp="1"/>
          </p:cNvSpPr>
          <p:nvPr>
            <p:ph type="body" idx="1"/>
          </p:nvPr>
        </p:nvSpPr>
        <p:spPr>
          <a:xfrm>
            <a:off x="666909" y="4632960"/>
            <a:ext cx="5335270" cy="43891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210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5f391192_017:notes"/>
          <p:cNvSpPr>
            <a:spLocks noGrp="1" noRot="1" noChangeAspect="1"/>
          </p:cNvSpPr>
          <p:nvPr>
            <p:ph type="sldImg" idx="2"/>
          </p:nvPr>
        </p:nvSpPr>
        <p:spPr>
          <a:xfrm>
            <a:off x="896938" y="731838"/>
            <a:ext cx="4875212"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35f391192_017:notes"/>
          <p:cNvSpPr txBox="1">
            <a:spLocks noGrp="1"/>
          </p:cNvSpPr>
          <p:nvPr>
            <p:ph type="body" idx="1"/>
          </p:nvPr>
        </p:nvSpPr>
        <p:spPr>
          <a:xfrm>
            <a:off x="666909" y="4632960"/>
            <a:ext cx="5335270" cy="43891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7952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5f391192_017:notes"/>
          <p:cNvSpPr>
            <a:spLocks noGrp="1" noRot="1" noChangeAspect="1"/>
          </p:cNvSpPr>
          <p:nvPr>
            <p:ph type="sldImg" idx="2"/>
          </p:nvPr>
        </p:nvSpPr>
        <p:spPr>
          <a:xfrm>
            <a:off x="896938" y="731838"/>
            <a:ext cx="4875212"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35f391192_017:notes"/>
          <p:cNvSpPr txBox="1">
            <a:spLocks noGrp="1"/>
          </p:cNvSpPr>
          <p:nvPr>
            <p:ph type="body" idx="1"/>
          </p:nvPr>
        </p:nvSpPr>
        <p:spPr>
          <a:xfrm>
            <a:off x="666909" y="4632960"/>
            <a:ext cx="5335270" cy="43891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11065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5f391192_017:notes"/>
          <p:cNvSpPr>
            <a:spLocks noGrp="1" noRot="1" noChangeAspect="1"/>
          </p:cNvSpPr>
          <p:nvPr>
            <p:ph type="sldImg" idx="2"/>
          </p:nvPr>
        </p:nvSpPr>
        <p:spPr>
          <a:xfrm>
            <a:off x="896938" y="731838"/>
            <a:ext cx="4875212"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35f391192_017:notes"/>
          <p:cNvSpPr txBox="1">
            <a:spLocks noGrp="1"/>
          </p:cNvSpPr>
          <p:nvPr>
            <p:ph type="body" idx="1"/>
          </p:nvPr>
        </p:nvSpPr>
        <p:spPr>
          <a:xfrm>
            <a:off x="666909" y="4632960"/>
            <a:ext cx="5335270" cy="43891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1320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35f391192_065:notes"/>
          <p:cNvSpPr>
            <a:spLocks noGrp="1" noRot="1" noChangeAspect="1"/>
          </p:cNvSpPr>
          <p:nvPr>
            <p:ph type="sldImg" idx="2"/>
          </p:nvPr>
        </p:nvSpPr>
        <p:spPr>
          <a:xfrm>
            <a:off x="896938" y="731838"/>
            <a:ext cx="4875212"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35f391192_065:notes"/>
          <p:cNvSpPr txBox="1">
            <a:spLocks noGrp="1"/>
          </p:cNvSpPr>
          <p:nvPr>
            <p:ph type="body" idx="1"/>
          </p:nvPr>
        </p:nvSpPr>
        <p:spPr>
          <a:xfrm>
            <a:off x="666909" y="4632960"/>
            <a:ext cx="5335270" cy="43891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69498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35ed75ccf_028:notes"/>
          <p:cNvSpPr>
            <a:spLocks noGrp="1" noRot="1" noChangeAspect="1"/>
          </p:cNvSpPr>
          <p:nvPr>
            <p:ph type="sldImg" idx="2"/>
          </p:nvPr>
        </p:nvSpPr>
        <p:spPr>
          <a:xfrm>
            <a:off x="896938" y="731838"/>
            <a:ext cx="4875212"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35ed75ccf_028:notes"/>
          <p:cNvSpPr txBox="1">
            <a:spLocks noGrp="1"/>
          </p:cNvSpPr>
          <p:nvPr>
            <p:ph type="body" idx="1"/>
          </p:nvPr>
        </p:nvSpPr>
        <p:spPr>
          <a:xfrm>
            <a:off x="666909" y="4632960"/>
            <a:ext cx="5335270" cy="43891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6693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5f391192_00:notes"/>
          <p:cNvSpPr>
            <a:spLocks noGrp="1" noRot="1" noChangeAspect="1"/>
          </p:cNvSpPr>
          <p:nvPr>
            <p:ph type="sldImg" idx="2"/>
          </p:nvPr>
        </p:nvSpPr>
        <p:spPr>
          <a:xfrm>
            <a:off x="896938" y="731838"/>
            <a:ext cx="4875212"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5f391192_00:notes"/>
          <p:cNvSpPr txBox="1">
            <a:spLocks noGrp="1"/>
          </p:cNvSpPr>
          <p:nvPr>
            <p:ph type="body" idx="1"/>
          </p:nvPr>
        </p:nvSpPr>
        <p:spPr>
          <a:xfrm>
            <a:off x="666909" y="4632960"/>
            <a:ext cx="5335270" cy="43891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1173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5f391192_073:notes"/>
          <p:cNvSpPr>
            <a:spLocks noGrp="1" noRot="1" noChangeAspect="1"/>
          </p:cNvSpPr>
          <p:nvPr>
            <p:ph type="sldImg" idx="2"/>
          </p:nvPr>
        </p:nvSpPr>
        <p:spPr>
          <a:xfrm>
            <a:off x="896938" y="731838"/>
            <a:ext cx="4875212"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35f391192_073:notes"/>
          <p:cNvSpPr txBox="1">
            <a:spLocks noGrp="1"/>
          </p:cNvSpPr>
          <p:nvPr>
            <p:ph type="body" idx="1"/>
          </p:nvPr>
        </p:nvSpPr>
        <p:spPr>
          <a:xfrm>
            <a:off x="666909" y="4632960"/>
            <a:ext cx="5335270" cy="43891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51798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5f391192_085:notes"/>
          <p:cNvSpPr>
            <a:spLocks noGrp="1" noRot="1" noChangeAspect="1"/>
          </p:cNvSpPr>
          <p:nvPr>
            <p:ph type="sldImg" idx="2"/>
          </p:nvPr>
        </p:nvSpPr>
        <p:spPr>
          <a:xfrm>
            <a:off x="896938" y="731838"/>
            <a:ext cx="4875212"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35f391192_085:notes"/>
          <p:cNvSpPr txBox="1">
            <a:spLocks noGrp="1"/>
          </p:cNvSpPr>
          <p:nvPr>
            <p:ph type="body" idx="1"/>
          </p:nvPr>
        </p:nvSpPr>
        <p:spPr>
          <a:xfrm>
            <a:off x="666909" y="4632960"/>
            <a:ext cx="5335270" cy="43891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10316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5f391192_073:notes"/>
          <p:cNvSpPr>
            <a:spLocks noGrp="1" noRot="1" noChangeAspect="1"/>
          </p:cNvSpPr>
          <p:nvPr>
            <p:ph type="sldImg" idx="2"/>
          </p:nvPr>
        </p:nvSpPr>
        <p:spPr>
          <a:xfrm>
            <a:off x="896938" y="731838"/>
            <a:ext cx="4875212"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35f391192_073:notes"/>
          <p:cNvSpPr txBox="1">
            <a:spLocks noGrp="1"/>
          </p:cNvSpPr>
          <p:nvPr>
            <p:ph type="body" idx="1"/>
          </p:nvPr>
        </p:nvSpPr>
        <p:spPr>
          <a:xfrm>
            <a:off x="666909" y="4632960"/>
            <a:ext cx="5335270" cy="43891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51798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35ed75ccf_044:notes"/>
          <p:cNvSpPr>
            <a:spLocks noGrp="1" noRot="1" noChangeAspect="1"/>
          </p:cNvSpPr>
          <p:nvPr>
            <p:ph type="sldImg" idx="2"/>
          </p:nvPr>
        </p:nvSpPr>
        <p:spPr>
          <a:xfrm>
            <a:off x="896938" y="731838"/>
            <a:ext cx="4875212"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35ed75ccf_044:notes"/>
          <p:cNvSpPr txBox="1">
            <a:spLocks noGrp="1"/>
          </p:cNvSpPr>
          <p:nvPr>
            <p:ph type="body" idx="1"/>
          </p:nvPr>
        </p:nvSpPr>
        <p:spPr>
          <a:xfrm>
            <a:off x="666909" y="4632960"/>
            <a:ext cx="5335270" cy="43891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13660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37174cd33_025:notes"/>
          <p:cNvSpPr>
            <a:spLocks noGrp="1" noRot="1" noChangeAspect="1"/>
          </p:cNvSpPr>
          <p:nvPr>
            <p:ph type="sldImg" idx="2"/>
          </p:nvPr>
        </p:nvSpPr>
        <p:spPr>
          <a:xfrm>
            <a:off x="896938" y="731838"/>
            <a:ext cx="4875212"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37174cd33_025:notes"/>
          <p:cNvSpPr txBox="1">
            <a:spLocks noGrp="1"/>
          </p:cNvSpPr>
          <p:nvPr>
            <p:ph type="body" idx="1"/>
          </p:nvPr>
        </p:nvSpPr>
        <p:spPr>
          <a:xfrm>
            <a:off x="666909" y="4632960"/>
            <a:ext cx="5335270" cy="43891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264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5f391192_09:notes"/>
          <p:cNvSpPr>
            <a:spLocks noGrp="1" noRot="1" noChangeAspect="1"/>
          </p:cNvSpPr>
          <p:nvPr>
            <p:ph type="sldImg" idx="2"/>
          </p:nvPr>
        </p:nvSpPr>
        <p:spPr>
          <a:xfrm>
            <a:off x="896938" y="731838"/>
            <a:ext cx="4875212"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35f391192_09:notes"/>
          <p:cNvSpPr txBox="1">
            <a:spLocks noGrp="1"/>
          </p:cNvSpPr>
          <p:nvPr>
            <p:ph type="body" idx="1"/>
          </p:nvPr>
        </p:nvSpPr>
        <p:spPr>
          <a:xfrm>
            <a:off x="666909" y="4632960"/>
            <a:ext cx="5335270" cy="43891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6975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606f1c2d_30:notes"/>
          <p:cNvSpPr>
            <a:spLocks noGrp="1" noRot="1" noChangeAspect="1"/>
          </p:cNvSpPr>
          <p:nvPr>
            <p:ph type="sldImg" idx="2"/>
          </p:nvPr>
        </p:nvSpPr>
        <p:spPr>
          <a:xfrm>
            <a:off x="896938" y="731838"/>
            <a:ext cx="4875212"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3606f1c2d_30:notes"/>
          <p:cNvSpPr txBox="1">
            <a:spLocks noGrp="1"/>
          </p:cNvSpPr>
          <p:nvPr>
            <p:ph type="body" idx="1"/>
          </p:nvPr>
        </p:nvSpPr>
        <p:spPr>
          <a:xfrm>
            <a:off x="666909" y="4632960"/>
            <a:ext cx="5335270" cy="43891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1578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f391192_04:notes"/>
          <p:cNvSpPr>
            <a:spLocks noGrp="1" noRot="1" noChangeAspect="1"/>
          </p:cNvSpPr>
          <p:nvPr>
            <p:ph type="sldImg" idx="2"/>
          </p:nvPr>
        </p:nvSpPr>
        <p:spPr>
          <a:xfrm>
            <a:off x="896938" y="731838"/>
            <a:ext cx="4875212"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f391192_04:notes"/>
          <p:cNvSpPr txBox="1">
            <a:spLocks noGrp="1"/>
          </p:cNvSpPr>
          <p:nvPr>
            <p:ph type="body" idx="1"/>
          </p:nvPr>
        </p:nvSpPr>
        <p:spPr>
          <a:xfrm>
            <a:off x="666909" y="4632960"/>
            <a:ext cx="5335270" cy="43891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5409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5f391192_045:notes"/>
          <p:cNvSpPr>
            <a:spLocks noGrp="1" noRot="1" noChangeAspect="1"/>
          </p:cNvSpPr>
          <p:nvPr>
            <p:ph type="sldImg" idx="2"/>
          </p:nvPr>
        </p:nvSpPr>
        <p:spPr>
          <a:xfrm>
            <a:off x="896938" y="731838"/>
            <a:ext cx="4875212"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35f391192_045:notes"/>
          <p:cNvSpPr txBox="1">
            <a:spLocks noGrp="1"/>
          </p:cNvSpPr>
          <p:nvPr>
            <p:ph type="body" idx="1"/>
          </p:nvPr>
        </p:nvSpPr>
        <p:spPr>
          <a:xfrm>
            <a:off x="666909" y="4632960"/>
            <a:ext cx="5335270" cy="43891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4323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5f391192_057:notes"/>
          <p:cNvSpPr>
            <a:spLocks noGrp="1" noRot="1" noChangeAspect="1"/>
          </p:cNvSpPr>
          <p:nvPr>
            <p:ph type="sldImg" idx="2"/>
          </p:nvPr>
        </p:nvSpPr>
        <p:spPr>
          <a:xfrm>
            <a:off x="896938" y="731838"/>
            <a:ext cx="4875212"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35f391192_057:notes"/>
          <p:cNvSpPr txBox="1">
            <a:spLocks noGrp="1"/>
          </p:cNvSpPr>
          <p:nvPr>
            <p:ph type="body" idx="1"/>
          </p:nvPr>
        </p:nvSpPr>
        <p:spPr>
          <a:xfrm>
            <a:off x="666909" y="4632960"/>
            <a:ext cx="5335270" cy="43891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6332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5f391192_09:notes"/>
          <p:cNvSpPr>
            <a:spLocks noGrp="1" noRot="1" noChangeAspect="1"/>
          </p:cNvSpPr>
          <p:nvPr>
            <p:ph type="sldImg" idx="2"/>
          </p:nvPr>
        </p:nvSpPr>
        <p:spPr>
          <a:xfrm>
            <a:off x="896938" y="731838"/>
            <a:ext cx="4875212"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35f391192_09:notes"/>
          <p:cNvSpPr txBox="1">
            <a:spLocks noGrp="1"/>
          </p:cNvSpPr>
          <p:nvPr>
            <p:ph type="body" idx="1"/>
          </p:nvPr>
        </p:nvSpPr>
        <p:spPr>
          <a:xfrm>
            <a:off x="666909" y="4632960"/>
            <a:ext cx="5335270" cy="43891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6975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notes"/>
          <p:cNvSpPr>
            <a:spLocks noGrp="1" noRot="1" noChangeAspect="1"/>
          </p:cNvSpPr>
          <p:nvPr>
            <p:ph type="sldImg" idx="2"/>
          </p:nvPr>
        </p:nvSpPr>
        <p:spPr>
          <a:xfrm>
            <a:off x="896938" y="731838"/>
            <a:ext cx="4875212"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p:notes"/>
          <p:cNvSpPr txBox="1">
            <a:spLocks noGrp="1"/>
          </p:cNvSpPr>
          <p:nvPr>
            <p:ph type="body" idx="1"/>
          </p:nvPr>
        </p:nvSpPr>
        <p:spPr>
          <a:xfrm>
            <a:off x="666909" y="4632960"/>
            <a:ext cx="5335270" cy="43891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80350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blu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295550" y="2655750"/>
            <a:ext cx="6552900" cy="1546500"/>
          </a:xfrm>
          <a:prstGeom prst="rect">
            <a:avLst/>
          </a:prstGeom>
        </p:spPr>
        <p:txBody>
          <a:bodyPr spcFirstLastPara="1" wrap="square" lIns="91425" tIns="91425" rIns="91425" bIns="91425" anchor="ctr" anchorCtr="0"/>
          <a:lstStyle>
            <a:lvl1pPr lvl="0" algn="ctr">
              <a:spcBef>
                <a:spcPts val="0"/>
              </a:spcBef>
              <a:spcAft>
                <a:spcPts val="0"/>
              </a:spcAft>
              <a:buClr>
                <a:srgbClr val="FFFFFF"/>
              </a:buClr>
              <a:buSzPts val="4800"/>
              <a:buNone/>
              <a:defRPr sz="4800">
                <a:solidFill>
                  <a:srgbClr val="FFFFFF"/>
                </a:solidFill>
              </a:defRPr>
            </a:lvl1pPr>
            <a:lvl2pPr lvl="1" algn="ctr">
              <a:spcBef>
                <a:spcPts val="0"/>
              </a:spcBef>
              <a:spcAft>
                <a:spcPts val="0"/>
              </a:spcAft>
              <a:buClr>
                <a:srgbClr val="FFFFFF"/>
              </a:buClr>
              <a:buSzPts val="4800"/>
              <a:buNone/>
              <a:defRPr sz="4800">
                <a:solidFill>
                  <a:srgbClr val="FFFFFF"/>
                </a:solidFill>
              </a:defRPr>
            </a:lvl2pPr>
            <a:lvl3pPr lvl="2" algn="ctr">
              <a:spcBef>
                <a:spcPts val="0"/>
              </a:spcBef>
              <a:spcAft>
                <a:spcPts val="0"/>
              </a:spcAft>
              <a:buClr>
                <a:srgbClr val="FFFFFF"/>
              </a:buClr>
              <a:buSzPts val="4800"/>
              <a:buNone/>
              <a:defRPr sz="4800">
                <a:solidFill>
                  <a:srgbClr val="FFFFFF"/>
                </a:solidFill>
              </a:defRPr>
            </a:lvl3pPr>
            <a:lvl4pPr lvl="3" algn="ctr">
              <a:spcBef>
                <a:spcPts val="0"/>
              </a:spcBef>
              <a:spcAft>
                <a:spcPts val="0"/>
              </a:spcAft>
              <a:buClr>
                <a:srgbClr val="FFFFFF"/>
              </a:buClr>
              <a:buSzPts val="4800"/>
              <a:buNone/>
              <a:defRPr sz="4800">
                <a:solidFill>
                  <a:srgbClr val="FFFFFF"/>
                </a:solidFill>
              </a:defRPr>
            </a:lvl4pPr>
            <a:lvl5pPr lvl="4" algn="ctr">
              <a:spcBef>
                <a:spcPts val="0"/>
              </a:spcBef>
              <a:spcAft>
                <a:spcPts val="0"/>
              </a:spcAft>
              <a:buClr>
                <a:srgbClr val="FFFFFF"/>
              </a:buClr>
              <a:buSzPts val="4800"/>
              <a:buNone/>
              <a:defRPr sz="4800">
                <a:solidFill>
                  <a:srgbClr val="FFFFFF"/>
                </a:solidFill>
              </a:defRPr>
            </a:lvl5pPr>
            <a:lvl6pPr lvl="5" algn="ctr">
              <a:spcBef>
                <a:spcPts val="0"/>
              </a:spcBef>
              <a:spcAft>
                <a:spcPts val="0"/>
              </a:spcAft>
              <a:buClr>
                <a:srgbClr val="FFFFFF"/>
              </a:buClr>
              <a:buSzPts val="4800"/>
              <a:buNone/>
              <a:defRPr sz="4800">
                <a:solidFill>
                  <a:srgbClr val="FFFFFF"/>
                </a:solidFill>
              </a:defRPr>
            </a:lvl6pPr>
            <a:lvl7pPr lvl="6" algn="ctr">
              <a:spcBef>
                <a:spcPts val="0"/>
              </a:spcBef>
              <a:spcAft>
                <a:spcPts val="0"/>
              </a:spcAft>
              <a:buClr>
                <a:srgbClr val="FFFFFF"/>
              </a:buClr>
              <a:buSzPts val="4800"/>
              <a:buNone/>
              <a:defRPr sz="4800">
                <a:solidFill>
                  <a:srgbClr val="FFFFFF"/>
                </a:solidFill>
              </a:defRPr>
            </a:lvl7pPr>
            <a:lvl8pPr lvl="7" algn="ctr">
              <a:spcBef>
                <a:spcPts val="0"/>
              </a:spcBef>
              <a:spcAft>
                <a:spcPts val="0"/>
              </a:spcAft>
              <a:buClr>
                <a:srgbClr val="FFFFFF"/>
              </a:buClr>
              <a:buSzPts val="4800"/>
              <a:buNone/>
              <a:defRPr sz="4800">
                <a:solidFill>
                  <a:srgbClr val="FFFFFF"/>
                </a:solidFill>
              </a:defRPr>
            </a:lvl8pPr>
            <a:lvl9pPr lvl="8" algn="ctr">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blipFill>
          <a:blip r:embed="rId2">
            <a:alphaModFix/>
          </a:blip>
          <a:stretch>
            <a:fillRect/>
          </a:stretch>
        </a:blipFill>
        <a:effectLst/>
      </p:bgPr>
    </p:bg>
    <p:spTree>
      <p:nvGrpSpPr>
        <p:cNvPr id="1" name="Shape 45"/>
        <p:cNvGrpSpPr/>
        <p:nvPr/>
      </p:nvGrpSpPr>
      <p:grpSpPr>
        <a:xfrm>
          <a:off x="0" y="0"/>
          <a:ext cx="0" cy="0"/>
          <a:chOff x="0" y="0"/>
          <a:chExt cx="0" cy="0"/>
        </a:xfrm>
      </p:grpSpPr>
      <p:sp>
        <p:nvSpPr>
          <p:cNvPr id="46" name="Google Shape;46;p12"/>
          <p:cNvSpPr txBox="1">
            <a:spLocks noGrp="1"/>
          </p:cNvSpPr>
          <p:nvPr>
            <p:ph type="title"/>
          </p:nvPr>
        </p:nvSpPr>
        <p:spPr>
          <a:xfrm>
            <a:off x="457200" y="-30162"/>
            <a:ext cx="8229600" cy="1143000"/>
          </a:xfrm>
          <a:prstGeom prst="rect">
            <a:avLst/>
          </a:prstGeom>
        </p:spPr>
        <p:txBody>
          <a:bodyPr spcFirstLastPara="1" wrap="square" lIns="91425" tIns="91425" rIns="91425" bIns="91425" anchor="ctr" anchorCtr="0"/>
          <a:lstStyle>
            <a:lvl1pPr lvl="0">
              <a:spcBef>
                <a:spcPts val="0"/>
              </a:spcBef>
              <a:spcAft>
                <a:spcPts val="0"/>
              </a:spcAft>
              <a:buClr>
                <a:srgbClr val="FFFFFF"/>
              </a:buClr>
              <a:buSzPts val="2400"/>
              <a:buNone/>
              <a:defRPr>
                <a:solidFill>
                  <a:srgbClr val="FFFFFF"/>
                </a:solidFill>
              </a:defRPr>
            </a:lvl1pPr>
            <a:lvl2pPr lvl="1">
              <a:spcBef>
                <a:spcPts val="0"/>
              </a:spcBef>
              <a:spcAft>
                <a:spcPts val="0"/>
              </a:spcAft>
              <a:buClr>
                <a:srgbClr val="FFFFFF"/>
              </a:buClr>
              <a:buSzPts val="2400"/>
              <a:buNone/>
              <a:defRPr>
                <a:solidFill>
                  <a:srgbClr val="FFFFFF"/>
                </a:solidFill>
              </a:defRPr>
            </a:lvl2pPr>
            <a:lvl3pPr lvl="2">
              <a:spcBef>
                <a:spcPts val="0"/>
              </a:spcBef>
              <a:spcAft>
                <a:spcPts val="0"/>
              </a:spcAft>
              <a:buClr>
                <a:srgbClr val="FFFFFF"/>
              </a:buClr>
              <a:buSzPts val="2400"/>
              <a:buNone/>
              <a:defRPr>
                <a:solidFill>
                  <a:srgbClr val="FFFFFF"/>
                </a:solidFill>
              </a:defRPr>
            </a:lvl3pPr>
            <a:lvl4pPr lvl="3">
              <a:spcBef>
                <a:spcPts val="0"/>
              </a:spcBef>
              <a:spcAft>
                <a:spcPts val="0"/>
              </a:spcAft>
              <a:buClr>
                <a:srgbClr val="FFFFFF"/>
              </a:buClr>
              <a:buSzPts val="2400"/>
              <a:buNone/>
              <a:defRPr>
                <a:solidFill>
                  <a:srgbClr val="FFFFFF"/>
                </a:solidFill>
              </a:defRPr>
            </a:lvl4pPr>
            <a:lvl5pPr lvl="4">
              <a:spcBef>
                <a:spcPts val="0"/>
              </a:spcBef>
              <a:spcAft>
                <a:spcPts val="0"/>
              </a:spcAft>
              <a:buClr>
                <a:srgbClr val="FFFFFF"/>
              </a:buClr>
              <a:buSzPts val="2400"/>
              <a:buNone/>
              <a:defRPr>
                <a:solidFill>
                  <a:srgbClr val="FFFFFF"/>
                </a:solidFill>
              </a:defRPr>
            </a:lvl5pPr>
            <a:lvl6pPr lvl="5">
              <a:spcBef>
                <a:spcPts val="0"/>
              </a:spcBef>
              <a:spcAft>
                <a:spcPts val="0"/>
              </a:spcAft>
              <a:buClr>
                <a:srgbClr val="FFFFFF"/>
              </a:buClr>
              <a:buSzPts val="2400"/>
              <a:buNone/>
              <a:defRPr>
                <a:solidFill>
                  <a:srgbClr val="FFFFFF"/>
                </a:solidFill>
              </a:defRPr>
            </a:lvl6pPr>
            <a:lvl7pPr lvl="6">
              <a:spcBef>
                <a:spcPts val="0"/>
              </a:spcBef>
              <a:spcAft>
                <a:spcPts val="0"/>
              </a:spcAft>
              <a:buClr>
                <a:srgbClr val="FFFFFF"/>
              </a:buClr>
              <a:buSzPts val="2400"/>
              <a:buNone/>
              <a:defRPr>
                <a:solidFill>
                  <a:srgbClr val="FFFFFF"/>
                </a:solidFill>
              </a:defRPr>
            </a:lvl7pPr>
            <a:lvl8pPr lvl="7">
              <a:spcBef>
                <a:spcPts val="0"/>
              </a:spcBef>
              <a:spcAft>
                <a:spcPts val="0"/>
              </a:spcAft>
              <a:buClr>
                <a:srgbClr val="FFFFFF"/>
              </a:buClr>
              <a:buSzPts val="2400"/>
              <a:buNone/>
              <a:defRPr>
                <a:solidFill>
                  <a:srgbClr val="FFFFFF"/>
                </a:solidFill>
              </a:defRPr>
            </a:lvl8pPr>
            <a:lvl9pPr lvl="8">
              <a:spcBef>
                <a:spcPts val="0"/>
              </a:spcBef>
              <a:spcAft>
                <a:spcPts val="0"/>
              </a:spcAft>
              <a:buClr>
                <a:srgbClr val="FFFFFF"/>
              </a:buClr>
              <a:buSzPts val="2400"/>
              <a:buNone/>
              <a:defRPr>
                <a:solidFill>
                  <a:srgbClr val="FFFFFF"/>
                </a:solidFill>
              </a:defRPr>
            </a:lvl9pPr>
          </a:lstStyle>
          <a:p>
            <a:endParaRPr/>
          </a:p>
        </p:txBody>
      </p:sp>
      <p:sp>
        <p:nvSpPr>
          <p:cNvPr id="47" name="Google Shape;47;p12"/>
          <p:cNvSpPr txBox="1">
            <a:spLocks noGrp="1"/>
          </p:cNvSpPr>
          <p:nvPr>
            <p:ph type="body" idx="1"/>
          </p:nvPr>
        </p:nvSpPr>
        <p:spPr>
          <a:xfrm>
            <a:off x="804798" y="1600200"/>
            <a:ext cx="3657000" cy="49677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48" name="Google Shape;48;p12"/>
          <p:cNvSpPr txBox="1">
            <a:spLocks noGrp="1"/>
          </p:cNvSpPr>
          <p:nvPr>
            <p:ph type="body" idx="2"/>
          </p:nvPr>
        </p:nvSpPr>
        <p:spPr>
          <a:xfrm>
            <a:off x="4682202" y="1600200"/>
            <a:ext cx="3657000" cy="49677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49" name="Google Shape;49;p12"/>
          <p:cNvSpPr txBox="1">
            <a:spLocks noGrp="1"/>
          </p:cNvSpPr>
          <p:nvPr>
            <p:ph type="sldNum" idx="12"/>
          </p:nvPr>
        </p:nvSpPr>
        <p:spPr>
          <a:xfrm>
            <a:off x="4297650" y="6479803"/>
            <a:ext cx="548700" cy="378300"/>
          </a:xfrm>
          <a:prstGeom prst="rect">
            <a:avLst/>
          </a:prstGeom>
        </p:spPr>
        <p:txBody>
          <a:bodyPr spcFirstLastPara="1" wrap="square" lIns="91425" tIns="91425" rIns="91425" bIns="91425" anchor="t"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30162"/>
            <a:ext cx="8229600" cy="1143000"/>
          </a:xfrm>
          <a:prstGeom prst="rect">
            <a:avLst/>
          </a:prstGeom>
        </p:spPr>
        <p:txBody>
          <a:bodyPr spcFirstLastPara="1" wrap="square" lIns="91425" tIns="91425" rIns="91425" bIns="91425" anchor="ctr" anchorCtr="0"/>
          <a:lstStyle>
            <a:lvl1pPr lvl="0" rtl="0">
              <a:spcBef>
                <a:spcPts val="0"/>
              </a:spcBef>
              <a:spcAft>
                <a:spcPts val="0"/>
              </a:spcAft>
              <a:buClr>
                <a:srgbClr val="FFFFFF"/>
              </a:buClr>
              <a:buSzPts val="2400"/>
              <a:buNone/>
              <a:defRPr>
                <a:solidFill>
                  <a:srgbClr val="FFFFFF"/>
                </a:solidFill>
              </a:defRPr>
            </a:lvl1pPr>
            <a:lvl2pPr lvl="1" rtl="0">
              <a:spcBef>
                <a:spcPts val="0"/>
              </a:spcBef>
              <a:spcAft>
                <a:spcPts val="0"/>
              </a:spcAft>
              <a:buClr>
                <a:srgbClr val="FFFFFF"/>
              </a:buClr>
              <a:buSzPts val="2400"/>
              <a:buNone/>
              <a:defRPr>
                <a:solidFill>
                  <a:srgbClr val="FFFFFF"/>
                </a:solidFill>
              </a:defRPr>
            </a:lvl2pPr>
            <a:lvl3pPr lvl="2" rtl="0">
              <a:spcBef>
                <a:spcPts val="0"/>
              </a:spcBef>
              <a:spcAft>
                <a:spcPts val="0"/>
              </a:spcAft>
              <a:buClr>
                <a:srgbClr val="FFFFFF"/>
              </a:buClr>
              <a:buSzPts val="2400"/>
              <a:buNone/>
              <a:defRPr>
                <a:solidFill>
                  <a:srgbClr val="FFFFFF"/>
                </a:solidFill>
              </a:defRPr>
            </a:lvl3pPr>
            <a:lvl4pPr lvl="3" rtl="0">
              <a:spcBef>
                <a:spcPts val="0"/>
              </a:spcBef>
              <a:spcAft>
                <a:spcPts val="0"/>
              </a:spcAft>
              <a:buClr>
                <a:srgbClr val="FFFFFF"/>
              </a:buClr>
              <a:buSzPts val="2400"/>
              <a:buNone/>
              <a:defRPr>
                <a:solidFill>
                  <a:srgbClr val="FFFFFF"/>
                </a:solidFill>
              </a:defRPr>
            </a:lvl4pPr>
            <a:lvl5pPr lvl="4" rtl="0">
              <a:spcBef>
                <a:spcPts val="0"/>
              </a:spcBef>
              <a:spcAft>
                <a:spcPts val="0"/>
              </a:spcAft>
              <a:buClr>
                <a:srgbClr val="FFFFFF"/>
              </a:buClr>
              <a:buSzPts val="2400"/>
              <a:buNone/>
              <a:defRPr>
                <a:solidFill>
                  <a:srgbClr val="FFFFFF"/>
                </a:solidFill>
              </a:defRPr>
            </a:lvl5pPr>
            <a:lvl6pPr lvl="5" rtl="0">
              <a:spcBef>
                <a:spcPts val="0"/>
              </a:spcBef>
              <a:spcAft>
                <a:spcPts val="0"/>
              </a:spcAft>
              <a:buClr>
                <a:srgbClr val="FFFFFF"/>
              </a:buClr>
              <a:buSzPts val="2400"/>
              <a:buNone/>
              <a:defRPr>
                <a:solidFill>
                  <a:srgbClr val="FFFFFF"/>
                </a:solidFill>
              </a:defRPr>
            </a:lvl6pPr>
            <a:lvl7pPr lvl="6" rtl="0">
              <a:spcBef>
                <a:spcPts val="0"/>
              </a:spcBef>
              <a:spcAft>
                <a:spcPts val="0"/>
              </a:spcAft>
              <a:buClr>
                <a:srgbClr val="FFFFFF"/>
              </a:buClr>
              <a:buSzPts val="2400"/>
              <a:buNone/>
              <a:defRPr>
                <a:solidFill>
                  <a:srgbClr val="FFFFFF"/>
                </a:solidFill>
              </a:defRPr>
            </a:lvl7pPr>
            <a:lvl8pPr lvl="7" rtl="0">
              <a:spcBef>
                <a:spcPts val="0"/>
              </a:spcBef>
              <a:spcAft>
                <a:spcPts val="0"/>
              </a:spcAft>
              <a:buClr>
                <a:srgbClr val="FFFFFF"/>
              </a:buClr>
              <a:buSzPts val="2400"/>
              <a:buNone/>
              <a:defRPr>
                <a:solidFill>
                  <a:srgbClr val="FFFFFF"/>
                </a:solidFill>
              </a:defRPr>
            </a:lvl8pPr>
            <a:lvl9pPr lvl="8" rtl="0">
              <a:spcBef>
                <a:spcPts val="0"/>
              </a:spcBef>
              <a:spcAft>
                <a:spcPts val="0"/>
              </a:spcAft>
              <a:buClr>
                <a:srgbClr val="FFFFFF"/>
              </a:buClr>
              <a:buSzPts val="2400"/>
              <a:buNone/>
              <a:defRPr>
                <a:solidFill>
                  <a:srgbClr val="FFFFFF"/>
                </a:solidFill>
              </a:defRPr>
            </a:lvl9pPr>
          </a:lstStyle>
          <a:p>
            <a:endParaRPr/>
          </a:p>
        </p:txBody>
      </p:sp>
      <p:sp>
        <p:nvSpPr>
          <p:cNvPr id="52" name="Google Shape;52;p13"/>
          <p:cNvSpPr txBox="1">
            <a:spLocks noGrp="1"/>
          </p:cNvSpPr>
          <p:nvPr>
            <p:ph type="body" idx="1"/>
          </p:nvPr>
        </p:nvSpPr>
        <p:spPr>
          <a:xfrm>
            <a:off x="489284" y="1600200"/>
            <a:ext cx="2631900" cy="4967700"/>
          </a:xfrm>
          <a:prstGeom prst="rect">
            <a:avLst/>
          </a:prstGeom>
        </p:spPr>
        <p:txBody>
          <a:bodyPr spcFirstLastPara="1" wrap="square" lIns="91425" tIns="91425" rIns="91425" bIns="91425" anchor="t" anchorCtr="0"/>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53" name="Google Shape;53;p13"/>
          <p:cNvSpPr txBox="1">
            <a:spLocks noGrp="1"/>
          </p:cNvSpPr>
          <p:nvPr>
            <p:ph type="body" idx="2"/>
          </p:nvPr>
        </p:nvSpPr>
        <p:spPr>
          <a:xfrm>
            <a:off x="3256050" y="1600200"/>
            <a:ext cx="2631900" cy="4967700"/>
          </a:xfrm>
          <a:prstGeom prst="rect">
            <a:avLst/>
          </a:prstGeom>
        </p:spPr>
        <p:txBody>
          <a:bodyPr spcFirstLastPara="1" wrap="square" lIns="91425" tIns="91425" rIns="91425" bIns="91425" anchor="t" anchorCtr="0"/>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54" name="Google Shape;54;p13"/>
          <p:cNvSpPr txBox="1">
            <a:spLocks noGrp="1"/>
          </p:cNvSpPr>
          <p:nvPr>
            <p:ph type="body" idx="3"/>
          </p:nvPr>
        </p:nvSpPr>
        <p:spPr>
          <a:xfrm>
            <a:off x="6022816" y="1600200"/>
            <a:ext cx="2631900" cy="4967700"/>
          </a:xfrm>
          <a:prstGeom prst="rect">
            <a:avLst/>
          </a:prstGeom>
        </p:spPr>
        <p:txBody>
          <a:bodyPr spcFirstLastPara="1" wrap="square" lIns="91425" tIns="91425" rIns="91425" bIns="91425" anchor="t" anchorCtr="0"/>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55" name="Google Shape;55;p13"/>
          <p:cNvSpPr txBox="1">
            <a:spLocks noGrp="1"/>
          </p:cNvSpPr>
          <p:nvPr>
            <p:ph type="sldNum" idx="12"/>
          </p:nvPr>
        </p:nvSpPr>
        <p:spPr>
          <a:xfrm>
            <a:off x="4297650" y="6479803"/>
            <a:ext cx="548700" cy="3783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457200" y="-30162"/>
            <a:ext cx="8229600" cy="1143000"/>
          </a:xfrm>
          <a:prstGeom prst="rect">
            <a:avLst/>
          </a:prstGeom>
        </p:spPr>
        <p:txBody>
          <a:bodyPr spcFirstLastPara="1" wrap="square" lIns="91425" tIns="91425" rIns="91425" bIns="91425" anchor="ctr"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58" name="Google Shape;58;p14"/>
          <p:cNvSpPr txBox="1">
            <a:spLocks noGrp="1"/>
          </p:cNvSpPr>
          <p:nvPr>
            <p:ph type="sldNum" idx="12"/>
          </p:nvPr>
        </p:nvSpPr>
        <p:spPr>
          <a:xfrm>
            <a:off x="4297650" y="6479803"/>
            <a:ext cx="548700" cy="3783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p16"/>
          <p:cNvSpPr txBox="1">
            <a:spLocks noGrp="1"/>
          </p:cNvSpPr>
          <p:nvPr>
            <p:ph type="sldNum" idx="12"/>
          </p:nvPr>
        </p:nvSpPr>
        <p:spPr>
          <a:xfrm>
            <a:off x="4297650" y="6479803"/>
            <a:ext cx="548700" cy="3783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red">
  <p:cSld name="TITLE_2">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1295550" y="2655750"/>
            <a:ext cx="6552900" cy="1546500"/>
          </a:xfrm>
          <a:prstGeom prst="rect">
            <a:avLst/>
          </a:prstGeom>
        </p:spPr>
        <p:txBody>
          <a:bodyPr spcFirstLastPara="1" wrap="square" lIns="91425" tIns="91425" rIns="91425" bIns="91425" anchor="ctr" anchorCtr="0"/>
          <a:lstStyle>
            <a:lvl1pPr lvl="0" algn="ctr" rtl="0">
              <a:spcBef>
                <a:spcPts val="0"/>
              </a:spcBef>
              <a:spcAft>
                <a:spcPts val="0"/>
              </a:spcAft>
              <a:buClr>
                <a:srgbClr val="FFFFFF"/>
              </a:buClr>
              <a:buSzPts val="4800"/>
              <a:buNone/>
              <a:defRPr sz="4800">
                <a:solidFill>
                  <a:srgbClr val="FFFFFF"/>
                </a:solidFill>
              </a:defRPr>
            </a:lvl1pPr>
            <a:lvl2pPr lvl="1" algn="ctr" rtl="0">
              <a:spcBef>
                <a:spcPts val="0"/>
              </a:spcBef>
              <a:spcAft>
                <a:spcPts val="0"/>
              </a:spcAft>
              <a:buClr>
                <a:srgbClr val="FFFFFF"/>
              </a:buClr>
              <a:buSzPts val="4800"/>
              <a:buNone/>
              <a:defRPr sz="4800">
                <a:solidFill>
                  <a:srgbClr val="FFFFFF"/>
                </a:solidFill>
              </a:defRPr>
            </a:lvl2pPr>
            <a:lvl3pPr lvl="2" algn="ctr" rtl="0">
              <a:spcBef>
                <a:spcPts val="0"/>
              </a:spcBef>
              <a:spcAft>
                <a:spcPts val="0"/>
              </a:spcAft>
              <a:buClr>
                <a:srgbClr val="FFFFFF"/>
              </a:buClr>
              <a:buSzPts val="4800"/>
              <a:buNone/>
              <a:defRPr sz="4800">
                <a:solidFill>
                  <a:srgbClr val="FFFFFF"/>
                </a:solidFill>
              </a:defRPr>
            </a:lvl3pPr>
            <a:lvl4pPr lvl="3" algn="ctr" rtl="0">
              <a:spcBef>
                <a:spcPts val="0"/>
              </a:spcBef>
              <a:spcAft>
                <a:spcPts val="0"/>
              </a:spcAft>
              <a:buClr>
                <a:srgbClr val="FFFFFF"/>
              </a:buClr>
              <a:buSzPts val="4800"/>
              <a:buNone/>
              <a:defRPr sz="4800">
                <a:solidFill>
                  <a:srgbClr val="FFFFFF"/>
                </a:solidFill>
              </a:defRPr>
            </a:lvl4pPr>
            <a:lvl5pPr lvl="4" algn="ctr" rtl="0">
              <a:spcBef>
                <a:spcPts val="0"/>
              </a:spcBef>
              <a:spcAft>
                <a:spcPts val="0"/>
              </a:spcAft>
              <a:buClr>
                <a:srgbClr val="FFFFFF"/>
              </a:buClr>
              <a:buSzPts val="4800"/>
              <a:buNone/>
              <a:defRPr sz="4800">
                <a:solidFill>
                  <a:srgbClr val="FFFFFF"/>
                </a:solidFill>
              </a:defRPr>
            </a:lvl5pPr>
            <a:lvl6pPr lvl="5" algn="ctr" rtl="0">
              <a:spcBef>
                <a:spcPts val="0"/>
              </a:spcBef>
              <a:spcAft>
                <a:spcPts val="0"/>
              </a:spcAft>
              <a:buClr>
                <a:srgbClr val="FFFFFF"/>
              </a:buClr>
              <a:buSzPts val="4800"/>
              <a:buNone/>
              <a:defRPr sz="4800">
                <a:solidFill>
                  <a:srgbClr val="FFFFFF"/>
                </a:solidFill>
              </a:defRPr>
            </a:lvl6pPr>
            <a:lvl7pPr lvl="6" algn="ctr" rtl="0">
              <a:spcBef>
                <a:spcPts val="0"/>
              </a:spcBef>
              <a:spcAft>
                <a:spcPts val="0"/>
              </a:spcAft>
              <a:buClr>
                <a:srgbClr val="FFFFFF"/>
              </a:buClr>
              <a:buSzPts val="4800"/>
              <a:buNone/>
              <a:defRPr sz="4800">
                <a:solidFill>
                  <a:srgbClr val="FFFFFF"/>
                </a:solidFill>
              </a:defRPr>
            </a:lvl7pPr>
            <a:lvl8pPr lvl="7" algn="ctr" rtl="0">
              <a:spcBef>
                <a:spcPts val="0"/>
              </a:spcBef>
              <a:spcAft>
                <a:spcPts val="0"/>
              </a:spcAft>
              <a:buClr>
                <a:srgbClr val="FFFFFF"/>
              </a:buClr>
              <a:buSzPts val="4800"/>
              <a:buNone/>
              <a:defRPr sz="4800">
                <a:solidFill>
                  <a:srgbClr val="FFFFFF"/>
                </a:solidFill>
              </a:defRPr>
            </a:lvl8pPr>
            <a:lvl9pPr lvl="8" algn="ctr" rtl="0">
              <a:spcBef>
                <a:spcPts val="0"/>
              </a:spcBef>
              <a:spcAft>
                <a:spcPts val="0"/>
              </a:spcAft>
              <a:buClr>
                <a:srgbClr val="FFFFFF"/>
              </a:buClr>
              <a:buSzPts val="4800"/>
              <a:buNone/>
              <a:defRPr sz="4800">
                <a:solidFill>
                  <a:srgbClr val="FFFFFF"/>
                </a:solidFill>
              </a:defRPr>
            </a:lvl9pPr>
          </a:lstStyle>
          <a:p>
            <a:endParaRPr/>
          </a:p>
        </p:txBody>
      </p:sp>
      <p:sp>
        <p:nvSpPr>
          <p:cNvPr id="13" name="Google Shape;13;p3"/>
          <p:cNvSpPr txBox="1">
            <a:spLocks noGrp="1"/>
          </p:cNvSpPr>
          <p:nvPr>
            <p:ph type="sldNum" idx="12"/>
          </p:nvPr>
        </p:nvSpPr>
        <p:spPr>
          <a:xfrm>
            <a:off x="4297650" y="6479803"/>
            <a:ext cx="548700" cy="3783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yellow">
  <p:cSld name="TITLE_2_1">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4"/>
          <p:cNvSpPr txBox="1">
            <a:spLocks noGrp="1"/>
          </p:cNvSpPr>
          <p:nvPr>
            <p:ph type="ctrTitle"/>
          </p:nvPr>
        </p:nvSpPr>
        <p:spPr>
          <a:xfrm>
            <a:off x="1295550" y="2655750"/>
            <a:ext cx="6552900" cy="1546500"/>
          </a:xfrm>
          <a:prstGeom prst="rect">
            <a:avLst/>
          </a:prstGeom>
        </p:spPr>
        <p:txBody>
          <a:bodyPr spcFirstLastPara="1" wrap="square" lIns="91425" tIns="91425" rIns="91425" bIns="91425" anchor="ctr" anchorCtr="0"/>
          <a:lstStyle>
            <a:lvl1pPr lvl="0" algn="ctr" rtl="0">
              <a:spcBef>
                <a:spcPts val="0"/>
              </a:spcBef>
              <a:spcAft>
                <a:spcPts val="0"/>
              </a:spcAft>
              <a:buClr>
                <a:srgbClr val="FFFFFF"/>
              </a:buClr>
              <a:buSzPts val="4800"/>
              <a:buNone/>
              <a:defRPr sz="4800">
                <a:solidFill>
                  <a:srgbClr val="FFFFFF"/>
                </a:solidFill>
              </a:defRPr>
            </a:lvl1pPr>
            <a:lvl2pPr lvl="1" algn="ctr" rtl="0">
              <a:spcBef>
                <a:spcPts val="0"/>
              </a:spcBef>
              <a:spcAft>
                <a:spcPts val="0"/>
              </a:spcAft>
              <a:buClr>
                <a:srgbClr val="FFFFFF"/>
              </a:buClr>
              <a:buSzPts val="4800"/>
              <a:buNone/>
              <a:defRPr sz="4800">
                <a:solidFill>
                  <a:srgbClr val="FFFFFF"/>
                </a:solidFill>
              </a:defRPr>
            </a:lvl2pPr>
            <a:lvl3pPr lvl="2" algn="ctr" rtl="0">
              <a:spcBef>
                <a:spcPts val="0"/>
              </a:spcBef>
              <a:spcAft>
                <a:spcPts val="0"/>
              </a:spcAft>
              <a:buClr>
                <a:srgbClr val="FFFFFF"/>
              </a:buClr>
              <a:buSzPts val="4800"/>
              <a:buNone/>
              <a:defRPr sz="4800">
                <a:solidFill>
                  <a:srgbClr val="FFFFFF"/>
                </a:solidFill>
              </a:defRPr>
            </a:lvl3pPr>
            <a:lvl4pPr lvl="3" algn="ctr" rtl="0">
              <a:spcBef>
                <a:spcPts val="0"/>
              </a:spcBef>
              <a:spcAft>
                <a:spcPts val="0"/>
              </a:spcAft>
              <a:buClr>
                <a:srgbClr val="FFFFFF"/>
              </a:buClr>
              <a:buSzPts val="4800"/>
              <a:buNone/>
              <a:defRPr sz="4800">
                <a:solidFill>
                  <a:srgbClr val="FFFFFF"/>
                </a:solidFill>
              </a:defRPr>
            </a:lvl4pPr>
            <a:lvl5pPr lvl="4" algn="ctr" rtl="0">
              <a:spcBef>
                <a:spcPts val="0"/>
              </a:spcBef>
              <a:spcAft>
                <a:spcPts val="0"/>
              </a:spcAft>
              <a:buClr>
                <a:srgbClr val="FFFFFF"/>
              </a:buClr>
              <a:buSzPts val="4800"/>
              <a:buNone/>
              <a:defRPr sz="4800">
                <a:solidFill>
                  <a:srgbClr val="FFFFFF"/>
                </a:solidFill>
              </a:defRPr>
            </a:lvl5pPr>
            <a:lvl6pPr lvl="5" algn="ctr" rtl="0">
              <a:spcBef>
                <a:spcPts val="0"/>
              </a:spcBef>
              <a:spcAft>
                <a:spcPts val="0"/>
              </a:spcAft>
              <a:buClr>
                <a:srgbClr val="FFFFFF"/>
              </a:buClr>
              <a:buSzPts val="4800"/>
              <a:buNone/>
              <a:defRPr sz="4800">
                <a:solidFill>
                  <a:srgbClr val="FFFFFF"/>
                </a:solidFill>
              </a:defRPr>
            </a:lvl6pPr>
            <a:lvl7pPr lvl="6" algn="ctr" rtl="0">
              <a:spcBef>
                <a:spcPts val="0"/>
              </a:spcBef>
              <a:spcAft>
                <a:spcPts val="0"/>
              </a:spcAft>
              <a:buClr>
                <a:srgbClr val="FFFFFF"/>
              </a:buClr>
              <a:buSzPts val="4800"/>
              <a:buNone/>
              <a:defRPr sz="4800">
                <a:solidFill>
                  <a:srgbClr val="FFFFFF"/>
                </a:solidFill>
              </a:defRPr>
            </a:lvl7pPr>
            <a:lvl8pPr lvl="7" algn="ctr" rtl="0">
              <a:spcBef>
                <a:spcPts val="0"/>
              </a:spcBef>
              <a:spcAft>
                <a:spcPts val="0"/>
              </a:spcAft>
              <a:buClr>
                <a:srgbClr val="FFFFFF"/>
              </a:buClr>
              <a:buSzPts val="4800"/>
              <a:buNone/>
              <a:defRPr sz="4800">
                <a:solidFill>
                  <a:srgbClr val="FFFFFF"/>
                </a:solidFill>
              </a:defRPr>
            </a:lvl8pPr>
            <a:lvl9pPr lvl="8" algn="ctr" rtl="0">
              <a:spcBef>
                <a:spcPts val="0"/>
              </a:spcBef>
              <a:spcAft>
                <a:spcPts val="0"/>
              </a:spcAft>
              <a:buClr>
                <a:srgbClr val="FFFFFF"/>
              </a:buClr>
              <a:buSzPts val="4800"/>
              <a:buNone/>
              <a:defRPr sz="4800">
                <a:solidFill>
                  <a:srgbClr val="FFFFFF"/>
                </a:solidFill>
              </a:defRPr>
            </a:lvl9pPr>
          </a:lstStyle>
          <a:p>
            <a:endParaRPr/>
          </a:p>
        </p:txBody>
      </p:sp>
      <p:sp>
        <p:nvSpPr>
          <p:cNvPr id="16" name="Google Shape;16;p4"/>
          <p:cNvSpPr txBox="1">
            <a:spLocks noGrp="1"/>
          </p:cNvSpPr>
          <p:nvPr>
            <p:ph type="sldNum" idx="12"/>
          </p:nvPr>
        </p:nvSpPr>
        <p:spPr>
          <a:xfrm>
            <a:off x="4297650" y="6479803"/>
            <a:ext cx="548700" cy="3783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title blue">
  <p:cSld name="TITLE_1_2">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6"/>
          <p:cNvSpPr txBox="1">
            <a:spLocks noGrp="1"/>
          </p:cNvSpPr>
          <p:nvPr>
            <p:ph type="ctrTitle"/>
          </p:nvPr>
        </p:nvSpPr>
        <p:spPr>
          <a:xfrm>
            <a:off x="1557300" y="2187325"/>
            <a:ext cx="6029400" cy="1546500"/>
          </a:xfrm>
          <a:prstGeom prst="rect">
            <a:avLst/>
          </a:prstGeom>
        </p:spPr>
        <p:txBody>
          <a:bodyPr spcFirstLastPara="1" wrap="square" lIns="91425" tIns="91425" rIns="91425" bIns="91425" anchor="b"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3" name="Google Shape;23;p6"/>
          <p:cNvSpPr txBox="1">
            <a:spLocks noGrp="1"/>
          </p:cNvSpPr>
          <p:nvPr>
            <p:ph type="subTitle" idx="1"/>
          </p:nvPr>
        </p:nvSpPr>
        <p:spPr>
          <a:xfrm>
            <a:off x="1557300" y="3558146"/>
            <a:ext cx="6029400" cy="1046400"/>
          </a:xfrm>
          <a:prstGeom prst="rect">
            <a:avLst/>
          </a:prstGeom>
        </p:spPr>
        <p:txBody>
          <a:bodyPr spcFirstLastPara="1" wrap="square" lIns="91425" tIns="91425" rIns="91425" bIns="91425" anchor="t" anchorCtr="0"/>
          <a:lstStyle>
            <a:lvl1pPr lvl="0" algn="ctr" rtl="0">
              <a:spcBef>
                <a:spcPts val="0"/>
              </a:spcBef>
              <a:spcAft>
                <a:spcPts val="0"/>
              </a:spcAft>
              <a:buClr>
                <a:srgbClr val="2C343B"/>
              </a:buClr>
              <a:buSzPts val="2400"/>
              <a:buNone/>
              <a:defRPr sz="2400"/>
            </a:lvl1pPr>
            <a:lvl2pPr lvl="1" algn="ctr" rtl="0">
              <a:spcBef>
                <a:spcPts val="0"/>
              </a:spcBef>
              <a:spcAft>
                <a:spcPts val="0"/>
              </a:spcAft>
              <a:buClr>
                <a:srgbClr val="2C343B"/>
              </a:buClr>
              <a:buSzPts val="2400"/>
              <a:buNone/>
              <a:defRPr/>
            </a:lvl2pPr>
            <a:lvl3pPr lvl="2" algn="ctr" rtl="0">
              <a:spcBef>
                <a:spcPts val="0"/>
              </a:spcBef>
              <a:spcAft>
                <a:spcPts val="0"/>
              </a:spcAft>
              <a:buClr>
                <a:srgbClr val="2C343B"/>
              </a:buClr>
              <a:buSzPts val="2400"/>
              <a:buNone/>
              <a:defRPr/>
            </a:lvl3pPr>
            <a:lvl4pPr lvl="3" algn="ctr" rtl="0">
              <a:spcBef>
                <a:spcPts val="0"/>
              </a:spcBef>
              <a:spcAft>
                <a:spcPts val="0"/>
              </a:spcAft>
              <a:buClr>
                <a:srgbClr val="2C343B"/>
              </a:buClr>
              <a:buSzPts val="2400"/>
              <a:buNone/>
              <a:defRPr sz="2400"/>
            </a:lvl4pPr>
            <a:lvl5pPr lvl="4" algn="ctr" rtl="0">
              <a:spcBef>
                <a:spcPts val="0"/>
              </a:spcBef>
              <a:spcAft>
                <a:spcPts val="0"/>
              </a:spcAft>
              <a:buClr>
                <a:srgbClr val="2C343B"/>
              </a:buClr>
              <a:buSzPts val="2400"/>
              <a:buNone/>
              <a:defRPr sz="2400"/>
            </a:lvl5pPr>
            <a:lvl6pPr lvl="5" algn="ctr" rtl="0">
              <a:spcBef>
                <a:spcPts val="0"/>
              </a:spcBef>
              <a:spcAft>
                <a:spcPts val="0"/>
              </a:spcAft>
              <a:buClr>
                <a:srgbClr val="2C343B"/>
              </a:buClr>
              <a:buSzPts val="2400"/>
              <a:buNone/>
              <a:defRPr sz="2400"/>
            </a:lvl6pPr>
            <a:lvl7pPr lvl="6" algn="ctr" rtl="0">
              <a:spcBef>
                <a:spcPts val="0"/>
              </a:spcBef>
              <a:spcAft>
                <a:spcPts val="0"/>
              </a:spcAft>
              <a:buClr>
                <a:srgbClr val="2C343B"/>
              </a:buClr>
              <a:buSzPts val="2400"/>
              <a:buNone/>
              <a:defRPr sz="2400"/>
            </a:lvl7pPr>
            <a:lvl8pPr lvl="7" algn="ctr" rtl="0">
              <a:spcBef>
                <a:spcPts val="0"/>
              </a:spcBef>
              <a:spcAft>
                <a:spcPts val="0"/>
              </a:spcAft>
              <a:buClr>
                <a:srgbClr val="2C343B"/>
              </a:buClr>
              <a:buSzPts val="2400"/>
              <a:buNone/>
              <a:defRPr sz="2400"/>
            </a:lvl8pPr>
            <a:lvl9pPr lvl="8" algn="ctr" rtl="0">
              <a:spcBef>
                <a:spcPts val="0"/>
              </a:spcBef>
              <a:spcAft>
                <a:spcPts val="0"/>
              </a:spcAft>
              <a:buClr>
                <a:srgbClr val="2C343B"/>
              </a:buClr>
              <a:buSzPts val="2400"/>
              <a:buNone/>
              <a:defRPr sz="2400"/>
            </a:lvl9pPr>
          </a:lstStyle>
          <a:p>
            <a:endParaRPr/>
          </a:p>
        </p:txBody>
      </p:sp>
      <p:sp>
        <p:nvSpPr>
          <p:cNvPr id="24" name="Google Shape;24;p6"/>
          <p:cNvSpPr txBox="1">
            <a:spLocks noGrp="1"/>
          </p:cNvSpPr>
          <p:nvPr>
            <p:ph type="sldNum" idx="12"/>
          </p:nvPr>
        </p:nvSpPr>
        <p:spPr>
          <a:xfrm>
            <a:off x="4297650" y="6479803"/>
            <a:ext cx="548700" cy="3783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ubtitle yellow">
  <p:cSld name="TITLE_1_2_1">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7"/>
          <p:cNvSpPr txBox="1">
            <a:spLocks noGrp="1"/>
          </p:cNvSpPr>
          <p:nvPr>
            <p:ph type="ctrTitle"/>
          </p:nvPr>
        </p:nvSpPr>
        <p:spPr>
          <a:xfrm>
            <a:off x="1557300" y="2187325"/>
            <a:ext cx="6029400" cy="1546500"/>
          </a:xfrm>
          <a:prstGeom prst="rect">
            <a:avLst/>
          </a:prstGeom>
        </p:spPr>
        <p:txBody>
          <a:bodyPr spcFirstLastPara="1" wrap="square" lIns="91425" tIns="91425" rIns="91425" bIns="91425" anchor="b"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7" name="Google Shape;27;p7"/>
          <p:cNvSpPr txBox="1">
            <a:spLocks noGrp="1"/>
          </p:cNvSpPr>
          <p:nvPr>
            <p:ph type="subTitle" idx="1"/>
          </p:nvPr>
        </p:nvSpPr>
        <p:spPr>
          <a:xfrm>
            <a:off x="1557300" y="3558146"/>
            <a:ext cx="6029400" cy="1046400"/>
          </a:xfrm>
          <a:prstGeom prst="rect">
            <a:avLst/>
          </a:prstGeom>
        </p:spPr>
        <p:txBody>
          <a:bodyPr spcFirstLastPara="1" wrap="square" lIns="91425" tIns="91425" rIns="91425" bIns="91425" anchor="t" anchorCtr="0"/>
          <a:lstStyle>
            <a:lvl1pPr lvl="0" algn="ctr" rtl="0">
              <a:spcBef>
                <a:spcPts val="0"/>
              </a:spcBef>
              <a:spcAft>
                <a:spcPts val="0"/>
              </a:spcAft>
              <a:buClr>
                <a:srgbClr val="2C343B"/>
              </a:buClr>
              <a:buSzPts val="2400"/>
              <a:buNone/>
              <a:defRPr sz="2400"/>
            </a:lvl1pPr>
            <a:lvl2pPr lvl="1" algn="ctr" rtl="0">
              <a:spcBef>
                <a:spcPts val="0"/>
              </a:spcBef>
              <a:spcAft>
                <a:spcPts val="0"/>
              </a:spcAft>
              <a:buClr>
                <a:srgbClr val="2C343B"/>
              </a:buClr>
              <a:buSzPts val="2400"/>
              <a:buNone/>
              <a:defRPr/>
            </a:lvl2pPr>
            <a:lvl3pPr lvl="2" algn="ctr" rtl="0">
              <a:spcBef>
                <a:spcPts val="0"/>
              </a:spcBef>
              <a:spcAft>
                <a:spcPts val="0"/>
              </a:spcAft>
              <a:buClr>
                <a:srgbClr val="2C343B"/>
              </a:buClr>
              <a:buSzPts val="2400"/>
              <a:buNone/>
              <a:defRPr/>
            </a:lvl3pPr>
            <a:lvl4pPr lvl="3" algn="ctr" rtl="0">
              <a:spcBef>
                <a:spcPts val="0"/>
              </a:spcBef>
              <a:spcAft>
                <a:spcPts val="0"/>
              </a:spcAft>
              <a:buClr>
                <a:srgbClr val="2C343B"/>
              </a:buClr>
              <a:buSzPts val="2400"/>
              <a:buNone/>
              <a:defRPr sz="2400"/>
            </a:lvl4pPr>
            <a:lvl5pPr lvl="4" algn="ctr" rtl="0">
              <a:spcBef>
                <a:spcPts val="0"/>
              </a:spcBef>
              <a:spcAft>
                <a:spcPts val="0"/>
              </a:spcAft>
              <a:buClr>
                <a:srgbClr val="2C343B"/>
              </a:buClr>
              <a:buSzPts val="2400"/>
              <a:buNone/>
              <a:defRPr sz="2400"/>
            </a:lvl5pPr>
            <a:lvl6pPr lvl="5" algn="ctr" rtl="0">
              <a:spcBef>
                <a:spcPts val="0"/>
              </a:spcBef>
              <a:spcAft>
                <a:spcPts val="0"/>
              </a:spcAft>
              <a:buClr>
                <a:srgbClr val="2C343B"/>
              </a:buClr>
              <a:buSzPts val="2400"/>
              <a:buNone/>
              <a:defRPr sz="2400"/>
            </a:lvl6pPr>
            <a:lvl7pPr lvl="6" algn="ctr" rtl="0">
              <a:spcBef>
                <a:spcPts val="0"/>
              </a:spcBef>
              <a:spcAft>
                <a:spcPts val="0"/>
              </a:spcAft>
              <a:buClr>
                <a:srgbClr val="2C343B"/>
              </a:buClr>
              <a:buSzPts val="2400"/>
              <a:buNone/>
              <a:defRPr sz="2400"/>
            </a:lvl7pPr>
            <a:lvl8pPr lvl="7" algn="ctr" rtl="0">
              <a:spcBef>
                <a:spcPts val="0"/>
              </a:spcBef>
              <a:spcAft>
                <a:spcPts val="0"/>
              </a:spcAft>
              <a:buClr>
                <a:srgbClr val="2C343B"/>
              </a:buClr>
              <a:buSzPts val="2400"/>
              <a:buNone/>
              <a:defRPr sz="2400"/>
            </a:lvl8pPr>
            <a:lvl9pPr lvl="8" algn="ctr" rtl="0">
              <a:spcBef>
                <a:spcPts val="0"/>
              </a:spcBef>
              <a:spcAft>
                <a:spcPts val="0"/>
              </a:spcAft>
              <a:buClr>
                <a:srgbClr val="2C343B"/>
              </a:buClr>
              <a:buSzPts val="2400"/>
              <a:buNone/>
              <a:defRPr sz="2400"/>
            </a:lvl9pPr>
          </a:lstStyle>
          <a:p>
            <a:endParaRPr/>
          </a:p>
        </p:txBody>
      </p:sp>
      <p:sp>
        <p:nvSpPr>
          <p:cNvPr id="28" name="Google Shape;28;p7"/>
          <p:cNvSpPr txBox="1">
            <a:spLocks noGrp="1"/>
          </p:cNvSpPr>
          <p:nvPr>
            <p:ph type="sldNum" idx="12"/>
          </p:nvPr>
        </p:nvSpPr>
        <p:spPr>
          <a:xfrm>
            <a:off x="4297650" y="6479803"/>
            <a:ext cx="548700" cy="3783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yellow">
  <p:cSld name="TITLE_1_1">
    <p:bg>
      <p:bgPr>
        <a:blipFill>
          <a:blip r:embed="rId2">
            <a:alphaModFix/>
          </a:blip>
          <a:stretch>
            <a:fillRect/>
          </a:stretch>
        </a:blipFill>
        <a:effectLst/>
      </p:bgPr>
    </p:bg>
    <p:spTree>
      <p:nvGrpSpPr>
        <p:cNvPr id="1" name="Shape 29"/>
        <p:cNvGrpSpPr/>
        <p:nvPr/>
      </p:nvGrpSpPr>
      <p:grpSpPr>
        <a:xfrm>
          <a:off x="0" y="0"/>
          <a:ext cx="0" cy="0"/>
          <a:chOff x="0" y="0"/>
          <a:chExt cx="0" cy="0"/>
        </a:xfrm>
      </p:grpSpPr>
      <p:sp>
        <p:nvSpPr>
          <p:cNvPr id="30" name="Google Shape;30;p8"/>
          <p:cNvSpPr txBox="1">
            <a:spLocks noGrp="1"/>
          </p:cNvSpPr>
          <p:nvPr>
            <p:ph type="body" idx="1"/>
          </p:nvPr>
        </p:nvSpPr>
        <p:spPr>
          <a:xfrm>
            <a:off x="1104300" y="3034800"/>
            <a:ext cx="6935400" cy="1093200"/>
          </a:xfrm>
          <a:prstGeom prst="rect">
            <a:avLst/>
          </a:prstGeom>
        </p:spPr>
        <p:txBody>
          <a:bodyPr spcFirstLastPara="1" wrap="square" lIns="91425" tIns="91425" rIns="91425" bIns="91425" anchor="ctr" anchorCtr="0"/>
          <a:lstStyle>
            <a:lvl1pPr marL="457200" lvl="0" indent="-381000" algn="ctr" rtl="0">
              <a:spcBef>
                <a:spcPts val="600"/>
              </a:spcBef>
              <a:spcAft>
                <a:spcPts val="0"/>
              </a:spcAft>
              <a:buSzPts val="2400"/>
              <a:buChar char="▸"/>
              <a:defRPr sz="2400" i="1"/>
            </a:lvl1pPr>
            <a:lvl2pPr marL="914400" lvl="1" indent="-381000" algn="ctr" rtl="0">
              <a:spcBef>
                <a:spcPts val="0"/>
              </a:spcBef>
              <a:spcAft>
                <a:spcPts val="0"/>
              </a:spcAft>
              <a:buSzPts val="2400"/>
              <a:buChar char="○"/>
              <a:defRPr i="1"/>
            </a:lvl2pPr>
            <a:lvl3pPr marL="1371600" lvl="2" indent="-381000" algn="ctr" rtl="0">
              <a:spcBef>
                <a:spcPts val="0"/>
              </a:spcBef>
              <a:spcAft>
                <a:spcPts val="0"/>
              </a:spcAft>
              <a:buSzPts val="2400"/>
              <a:buChar char="■"/>
              <a:defRPr i="1"/>
            </a:lvl3pPr>
            <a:lvl4pPr marL="1828800" lvl="3" indent="-381000" algn="ctr" rtl="0">
              <a:spcBef>
                <a:spcPts val="0"/>
              </a:spcBef>
              <a:spcAft>
                <a:spcPts val="0"/>
              </a:spcAft>
              <a:buSzPts val="2400"/>
              <a:buChar char="●"/>
              <a:defRPr sz="2400" i="1"/>
            </a:lvl4pPr>
            <a:lvl5pPr marL="2286000" lvl="4" indent="-381000" algn="ctr" rtl="0">
              <a:spcBef>
                <a:spcPts val="0"/>
              </a:spcBef>
              <a:spcAft>
                <a:spcPts val="0"/>
              </a:spcAft>
              <a:buSzPts val="2400"/>
              <a:buChar char="○"/>
              <a:defRPr sz="2400" i="1"/>
            </a:lvl5pPr>
            <a:lvl6pPr marL="2743200" lvl="5" indent="-381000" algn="ctr" rtl="0">
              <a:spcBef>
                <a:spcPts val="0"/>
              </a:spcBef>
              <a:spcAft>
                <a:spcPts val="0"/>
              </a:spcAft>
              <a:buSzPts val="2400"/>
              <a:buChar char="■"/>
              <a:defRPr sz="2400" i="1"/>
            </a:lvl6pPr>
            <a:lvl7pPr marL="3200400" lvl="6" indent="-381000" algn="ctr" rtl="0">
              <a:spcBef>
                <a:spcPts val="0"/>
              </a:spcBef>
              <a:spcAft>
                <a:spcPts val="0"/>
              </a:spcAft>
              <a:buSzPts val="2400"/>
              <a:buChar char="●"/>
              <a:defRPr sz="2400" i="1"/>
            </a:lvl7pPr>
            <a:lvl8pPr marL="3657600" lvl="7" indent="-381000" algn="ctr" rtl="0">
              <a:spcBef>
                <a:spcPts val="0"/>
              </a:spcBef>
              <a:spcAft>
                <a:spcPts val="0"/>
              </a:spcAft>
              <a:buSzPts val="2400"/>
              <a:buChar char="○"/>
              <a:defRPr sz="2400" i="1"/>
            </a:lvl8pPr>
            <a:lvl9pPr marL="4114800" lvl="8" indent="-381000" algn="ctr">
              <a:spcBef>
                <a:spcPts val="0"/>
              </a:spcBef>
              <a:spcAft>
                <a:spcPts val="0"/>
              </a:spcAft>
              <a:buSzPts val="2400"/>
              <a:buChar char="■"/>
              <a:defRPr sz="2400" i="1"/>
            </a:lvl9pPr>
          </a:lstStyle>
          <a:p>
            <a:endParaRPr/>
          </a:p>
        </p:txBody>
      </p:sp>
      <p:sp>
        <p:nvSpPr>
          <p:cNvPr id="31" name="Google Shape;31;p8"/>
          <p:cNvSpPr txBox="1"/>
          <p:nvPr/>
        </p:nvSpPr>
        <p:spPr>
          <a:xfrm>
            <a:off x="3593400" y="1711768"/>
            <a:ext cx="1957200" cy="87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a:solidFill>
                  <a:srgbClr val="FE344D"/>
                </a:solidFill>
                <a:latin typeface="Permanent Marker"/>
                <a:ea typeface="Permanent Marker"/>
                <a:cs typeface="Permanent Marker"/>
                <a:sym typeface="Permanent Marker"/>
              </a:rPr>
              <a:t>“</a:t>
            </a:r>
            <a:endParaRPr sz="9600">
              <a:solidFill>
                <a:srgbClr val="FE344D"/>
              </a:solidFill>
              <a:latin typeface="Permanent Marker"/>
              <a:ea typeface="Permanent Marker"/>
              <a:cs typeface="Permanent Marker"/>
              <a:sym typeface="Permanent Marker"/>
            </a:endParaRPr>
          </a:p>
        </p:txBody>
      </p:sp>
      <p:sp>
        <p:nvSpPr>
          <p:cNvPr id="32" name="Google Shape;32;p8"/>
          <p:cNvSpPr txBox="1">
            <a:spLocks noGrp="1"/>
          </p:cNvSpPr>
          <p:nvPr>
            <p:ph type="sldNum" idx="12"/>
          </p:nvPr>
        </p:nvSpPr>
        <p:spPr>
          <a:xfrm>
            <a:off x="4297650" y="6479803"/>
            <a:ext cx="548700" cy="3783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red">
  <p:cSld name="TITLE_1_1_1">
    <p:bg>
      <p:bgPr>
        <a:blipFill>
          <a:blip r:embed="rId2">
            <a:alphaModFix/>
          </a:blip>
          <a:stretch>
            <a:fillRect/>
          </a:stretch>
        </a:blipFill>
        <a:effectLst/>
      </p:bgPr>
    </p:bg>
    <p:spTree>
      <p:nvGrpSpPr>
        <p:cNvPr id="1" name="Shape 33"/>
        <p:cNvGrpSpPr/>
        <p:nvPr/>
      </p:nvGrpSpPr>
      <p:grpSpPr>
        <a:xfrm>
          <a:off x="0" y="0"/>
          <a:ext cx="0" cy="0"/>
          <a:chOff x="0" y="0"/>
          <a:chExt cx="0" cy="0"/>
        </a:xfrm>
      </p:grpSpPr>
      <p:sp>
        <p:nvSpPr>
          <p:cNvPr id="34" name="Google Shape;34;p9"/>
          <p:cNvSpPr txBox="1">
            <a:spLocks noGrp="1"/>
          </p:cNvSpPr>
          <p:nvPr>
            <p:ph type="body" idx="1"/>
          </p:nvPr>
        </p:nvSpPr>
        <p:spPr>
          <a:xfrm>
            <a:off x="1104300" y="3034800"/>
            <a:ext cx="6935400" cy="1093200"/>
          </a:xfrm>
          <a:prstGeom prst="rect">
            <a:avLst/>
          </a:prstGeom>
        </p:spPr>
        <p:txBody>
          <a:bodyPr spcFirstLastPara="1" wrap="square" lIns="91425" tIns="91425" rIns="91425" bIns="91425" anchor="ctr" anchorCtr="0"/>
          <a:lstStyle>
            <a:lvl1pPr marL="457200" lvl="0" indent="-381000" algn="ctr" rtl="0">
              <a:spcBef>
                <a:spcPts val="600"/>
              </a:spcBef>
              <a:spcAft>
                <a:spcPts val="0"/>
              </a:spcAft>
              <a:buSzPts val="2400"/>
              <a:buChar char="▸"/>
              <a:defRPr sz="2400" i="1"/>
            </a:lvl1pPr>
            <a:lvl2pPr marL="914400" lvl="1" indent="-381000" algn="ctr" rtl="0">
              <a:spcBef>
                <a:spcPts val="0"/>
              </a:spcBef>
              <a:spcAft>
                <a:spcPts val="0"/>
              </a:spcAft>
              <a:buSzPts val="2400"/>
              <a:buChar char="○"/>
              <a:defRPr i="1"/>
            </a:lvl2pPr>
            <a:lvl3pPr marL="1371600" lvl="2" indent="-381000" algn="ctr" rtl="0">
              <a:spcBef>
                <a:spcPts val="0"/>
              </a:spcBef>
              <a:spcAft>
                <a:spcPts val="0"/>
              </a:spcAft>
              <a:buSzPts val="2400"/>
              <a:buChar char="■"/>
              <a:defRPr i="1"/>
            </a:lvl3pPr>
            <a:lvl4pPr marL="1828800" lvl="3" indent="-381000" algn="ctr" rtl="0">
              <a:spcBef>
                <a:spcPts val="0"/>
              </a:spcBef>
              <a:spcAft>
                <a:spcPts val="0"/>
              </a:spcAft>
              <a:buSzPts val="2400"/>
              <a:buChar char="●"/>
              <a:defRPr sz="2400" i="1"/>
            </a:lvl4pPr>
            <a:lvl5pPr marL="2286000" lvl="4" indent="-381000" algn="ctr" rtl="0">
              <a:spcBef>
                <a:spcPts val="0"/>
              </a:spcBef>
              <a:spcAft>
                <a:spcPts val="0"/>
              </a:spcAft>
              <a:buSzPts val="2400"/>
              <a:buChar char="○"/>
              <a:defRPr sz="2400" i="1"/>
            </a:lvl5pPr>
            <a:lvl6pPr marL="2743200" lvl="5" indent="-381000" algn="ctr" rtl="0">
              <a:spcBef>
                <a:spcPts val="0"/>
              </a:spcBef>
              <a:spcAft>
                <a:spcPts val="0"/>
              </a:spcAft>
              <a:buSzPts val="2400"/>
              <a:buChar char="■"/>
              <a:defRPr sz="2400" i="1"/>
            </a:lvl6pPr>
            <a:lvl7pPr marL="3200400" lvl="6" indent="-381000" algn="ctr" rtl="0">
              <a:spcBef>
                <a:spcPts val="0"/>
              </a:spcBef>
              <a:spcAft>
                <a:spcPts val="0"/>
              </a:spcAft>
              <a:buSzPts val="2400"/>
              <a:buChar char="●"/>
              <a:defRPr sz="2400" i="1"/>
            </a:lvl7pPr>
            <a:lvl8pPr marL="3657600" lvl="7" indent="-381000" algn="ctr" rtl="0">
              <a:spcBef>
                <a:spcPts val="0"/>
              </a:spcBef>
              <a:spcAft>
                <a:spcPts val="0"/>
              </a:spcAft>
              <a:buSzPts val="2400"/>
              <a:buChar char="○"/>
              <a:defRPr sz="2400" i="1"/>
            </a:lvl8pPr>
            <a:lvl9pPr marL="4114800" lvl="8" indent="-381000" algn="ctr" rtl="0">
              <a:spcBef>
                <a:spcPts val="0"/>
              </a:spcBef>
              <a:spcAft>
                <a:spcPts val="0"/>
              </a:spcAft>
              <a:buSzPts val="2400"/>
              <a:buChar char="■"/>
              <a:defRPr sz="2400" i="1"/>
            </a:lvl9pPr>
          </a:lstStyle>
          <a:p>
            <a:endParaRPr/>
          </a:p>
        </p:txBody>
      </p:sp>
      <p:sp>
        <p:nvSpPr>
          <p:cNvPr id="35" name="Google Shape;35;p9"/>
          <p:cNvSpPr txBox="1"/>
          <p:nvPr/>
        </p:nvSpPr>
        <p:spPr>
          <a:xfrm>
            <a:off x="3593400" y="1322831"/>
            <a:ext cx="1957200" cy="87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a:solidFill>
                  <a:srgbClr val="0198AD"/>
                </a:solidFill>
                <a:latin typeface="Permanent Marker"/>
                <a:ea typeface="Permanent Marker"/>
                <a:cs typeface="Permanent Marker"/>
                <a:sym typeface="Permanent Marker"/>
              </a:rPr>
              <a:t>“</a:t>
            </a:r>
            <a:endParaRPr sz="9600">
              <a:solidFill>
                <a:srgbClr val="0198AD"/>
              </a:solidFill>
              <a:latin typeface="Permanent Marker"/>
              <a:ea typeface="Permanent Marker"/>
              <a:cs typeface="Permanent Marker"/>
              <a:sym typeface="Permanent Marker"/>
            </a:endParaRPr>
          </a:p>
        </p:txBody>
      </p:sp>
      <p:sp>
        <p:nvSpPr>
          <p:cNvPr id="36" name="Google Shape;36;p9"/>
          <p:cNvSpPr txBox="1">
            <a:spLocks noGrp="1"/>
          </p:cNvSpPr>
          <p:nvPr>
            <p:ph type="sldNum" idx="12"/>
          </p:nvPr>
        </p:nvSpPr>
        <p:spPr>
          <a:xfrm>
            <a:off x="4297650" y="6479803"/>
            <a:ext cx="548700" cy="3783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blue">
  <p:cSld name="TITLE_1_1_1_1">
    <p:bg>
      <p:bgPr>
        <a:blipFill>
          <a:blip r:embed="rId2">
            <a:alphaModFix/>
          </a:blip>
          <a:stretch>
            <a:fillRect/>
          </a:stretch>
        </a:blipFill>
        <a:effectLst/>
      </p:bgPr>
    </p:bg>
    <p:spTree>
      <p:nvGrpSpPr>
        <p:cNvPr id="1" name="Shape 37"/>
        <p:cNvGrpSpPr/>
        <p:nvPr/>
      </p:nvGrpSpPr>
      <p:grpSpPr>
        <a:xfrm>
          <a:off x="0" y="0"/>
          <a:ext cx="0" cy="0"/>
          <a:chOff x="0" y="0"/>
          <a:chExt cx="0" cy="0"/>
        </a:xfrm>
      </p:grpSpPr>
      <p:sp>
        <p:nvSpPr>
          <p:cNvPr id="38" name="Google Shape;38;p10"/>
          <p:cNvSpPr txBox="1">
            <a:spLocks noGrp="1"/>
          </p:cNvSpPr>
          <p:nvPr>
            <p:ph type="body" idx="1"/>
          </p:nvPr>
        </p:nvSpPr>
        <p:spPr>
          <a:xfrm>
            <a:off x="1104300" y="3034800"/>
            <a:ext cx="6935400" cy="1093200"/>
          </a:xfrm>
          <a:prstGeom prst="rect">
            <a:avLst/>
          </a:prstGeom>
        </p:spPr>
        <p:txBody>
          <a:bodyPr spcFirstLastPara="1" wrap="square" lIns="91425" tIns="91425" rIns="91425" bIns="91425" anchor="ctr" anchorCtr="0"/>
          <a:lstStyle>
            <a:lvl1pPr marL="457200" lvl="0" indent="-381000" algn="ctr" rtl="0">
              <a:spcBef>
                <a:spcPts val="600"/>
              </a:spcBef>
              <a:spcAft>
                <a:spcPts val="0"/>
              </a:spcAft>
              <a:buSzPts val="2400"/>
              <a:buChar char="▸"/>
              <a:defRPr sz="2400" i="1"/>
            </a:lvl1pPr>
            <a:lvl2pPr marL="914400" lvl="1" indent="-381000" algn="ctr" rtl="0">
              <a:spcBef>
                <a:spcPts val="0"/>
              </a:spcBef>
              <a:spcAft>
                <a:spcPts val="0"/>
              </a:spcAft>
              <a:buSzPts val="2400"/>
              <a:buChar char="○"/>
              <a:defRPr i="1"/>
            </a:lvl2pPr>
            <a:lvl3pPr marL="1371600" lvl="2" indent="-381000" algn="ctr" rtl="0">
              <a:spcBef>
                <a:spcPts val="0"/>
              </a:spcBef>
              <a:spcAft>
                <a:spcPts val="0"/>
              </a:spcAft>
              <a:buSzPts val="2400"/>
              <a:buChar char="■"/>
              <a:defRPr i="1"/>
            </a:lvl3pPr>
            <a:lvl4pPr marL="1828800" lvl="3" indent="-381000" algn="ctr" rtl="0">
              <a:spcBef>
                <a:spcPts val="0"/>
              </a:spcBef>
              <a:spcAft>
                <a:spcPts val="0"/>
              </a:spcAft>
              <a:buSzPts val="2400"/>
              <a:buChar char="●"/>
              <a:defRPr sz="2400" i="1"/>
            </a:lvl4pPr>
            <a:lvl5pPr marL="2286000" lvl="4" indent="-381000" algn="ctr" rtl="0">
              <a:spcBef>
                <a:spcPts val="0"/>
              </a:spcBef>
              <a:spcAft>
                <a:spcPts val="0"/>
              </a:spcAft>
              <a:buSzPts val="2400"/>
              <a:buChar char="○"/>
              <a:defRPr sz="2400" i="1"/>
            </a:lvl5pPr>
            <a:lvl6pPr marL="2743200" lvl="5" indent="-381000" algn="ctr" rtl="0">
              <a:spcBef>
                <a:spcPts val="0"/>
              </a:spcBef>
              <a:spcAft>
                <a:spcPts val="0"/>
              </a:spcAft>
              <a:buSzPts val="2400"/>
              <a:buChar char="■"/>
              <a:defRPr sz="2400" i="1"/>
            </a:lvl6pPr>
            <a:lvl7pPr marL="3200400" lvl="6" indent="-381000" algn="ctr" rtl="0">
              <a:spcBef>
                <a:spcPts val="0"/>
              </a:spcBef>
              <a:spcAft>
                <a:spcPts val="0"/>
              </a:spcAft>
              <a:buSzPts val="2400"/>
              <a:buChar char="●"/>
              <a:defRPr sz="2400" i="1"/>
            </a:lvl7pPr>
            <a:lvl8pPr marL="3657600" lvl="7" indent="-381000" algn="ctr" rtl="0">
              <a:spcBef>
                <a:spcPts val="0"/>
              </a:spcBef>
              <a:spcAft>
                <a:spcPts val="0"/>
              </a:spcAft>
              <a:buSzPts val="2400"/>
              <a:buChar char="○"/>
              <a:defRPr sz="2400" i="1"/>
            </a:lvl8pPr>
            <a:lvl9pPr marL="4114800" lvl="8" indent="-381000" algn="ctr" rtl="0">
              <a:spcBef>
                <a:spcPts val="0"/>
              </a:spcBef>
              <a:spcAft>
                <a:spcPts val="0"/>
              </a:spcAft>
              <a:buSzPts val="2400"/>
              <a:buChar char="■"/>
              <a:defRPr sz="2400" i="1"/>
            </a:lvl9pPr>
          </a:lstStyle>
          <a:p>
            <a:endParaRPr/>
          </a:p>
        </p:txBody>
      </p:sp>
      <p:sp>
        <p:nvSpPr>
          <p:cNvPr id="39" name="Google Shape;39;p10"/>
          <p:cNvSpPr txBox="1"/>
          <p:nvPr/>
        </p:nvSpPr>
        <p:spPr>
          <a:xfrm>
            <a:off x="3593400" y="1711768"/>
            <a:ext cx="1957200" cy="87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a:solidFill>
                  <a:srgbClr val="F5A500"/>
                </a:solidFill>
                <a:latin typeface="Permanent Marker"/>
                <a:ea typeface="Permanent Marker"/>
                <a:cs typeface="Permanent Marker"/>
                <a:sym typeface="Permanent Marker"/>
              </a:rPr>
              <a:t>“</a:t>
            </a:r>
            <a:endParaRPr sz="9600">
              <a:solidFill>
                <a:srgbClr val="F5A500"/>
              </a:solidFill>
              <a:latin typeface="Permanent Marker"/>
              <a:ea typeface="Permanent Marker"/>
              <a:cs typeface="Permanent Marker"/>
              <a:sym typeface="Permanent Marker"/>
            </a:endParaRPr>
          </a:p>
        </p:txBody>
      </p:sp>
      <p:sp>
        <p:nvSpPr>
          <p:cNvPr id="40" name="Google Shape;40;p10"/>
          <p:cNvSpPr txBox="1">
            <a:spLocks noGrp="1"/>
          </p:cNvSpPr>
          <p:nvPr>
            <p:ph type="sldNum" idx="12"/>
          </p:nvPr>
        </p:nvSpPr>
        <p:spPr>
          <a:xfrm>
            <a:off x="4297650" y="6479803"/>
            <a:ext cx="548700" cy="3783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11"/>
          <p:cNvSpPr txBox="1">
            <a:spLocks noGrp="1"/>
          </p:cNvSpPr>
          <p:nvPr>
            <p:ph type="title"/>
          </p:nvPr>
        </p:nvSpPr>
        <p:spPr>
          <a:xfrm>
            <a:off x="457200" y="-30162"/>
            <a:ext cx="8229600" cy="1143000"/>
          </a:xfrm>
          <a:prstGeom prst="rect">
            <a:avLst/>
          </a:prstGeom>
        </p:spPr>
        <p:txBody>
          <a:bodyPr spcFirstLastPara="1" wrap="square" lIns="91425" tIns="91425" rIns="91425" bIns="91425" anchor="ctr" anchorCtr="0"/>
          <a:lstStyle>
            <a:lvl1pPr lvl="0">
              <a:spcBef>
                <a:spcPts val="0"/>
              </a:spcBef>
              <a:spcAft>
                <a:spcPts val="0"/>
              </a:spcAft>
              <a:buClr>
                <a:srgbClr val="FFFFFF"/>
              </a:buClr>
              <a:buSzPts val="2400"/>
              <a:buNone/>
              <a:defRPr>
                <a:solidFill>
                  <a:srgbClr val="FFFFFF"/>
                </a:solidFill>
              </a:defRPr>
            </a:lvl1pPr>
            <a:lvl2pPr lvl="1">
              <a:spcBef>
                <a:spcPts val="0"/>
              </a:spcBef>
              <a:spcAft>
                <a:spcPts val="0"/>
              </a:spcAft>
              <a:buClr>
                <a:srgbClr val="FFFFFF"/>
              </a:buClr>
              <a:buSzPts val="2400"/>
              <a:buNone/>
              <a:defRPr>
                <a:solidFill>
                  <a:srgbClr val="FFFFFF"/>
                </a:solidFill>
              </a:defRPr>
            </a:lvl2pPr>
            <a:lvl3pPr lvl="2">
              <a:spcBef>
                <a:spcPts val="0"/>
              </a:spcBef>
              <a:spcAft>
                <a:spcPts val="0"/>
              </a:spcAft>
              <a:buClr>
                <a:srgbClr val="FFFFFF"/>
              </a:buClr>
              <a:buSzPts val="2400"/>
              <a:buNone/>
              <a:defRPr>
                <a:solidFill>
                  <a:srgbClr val="FFFFFF"/>
                </a:solidFill>
              </a:defRPr>
            </a:lvl3pPr>
            <a:lvl4pPr lvl="3">
              <a:spcBef>
                <a:spcPts val="0"/>
              </a:spcBef>
              <a:spcAft>
                <a:spcPts val="0"/>
              </a:spcAft>
              <a:buClr>
                <a:srgbClr val="FFFFFF"/>
              </a:buClr>
              <a:buSzPts val="2400"/>
              <a:buNone/>
              <a:defRPr>
                <a:solidFill>
                  <a:srgbClr val="FFFFFF"/>
                </a:solidFill>
              </a:defRPr>
            </a:lvl4pPr>
            <a:lvl5pPr lvl="4">
              <a:spcBef>
                <a:spcPts val="0"/>
              </a:spcBef>
              <a:spcAft>
                <a:spcPts val="0"/>
              </a:spcAft>
              <a:buClr>
                <a:srgbClr val="FFFFFF"/>
              </a:buClr>
              <a:buSzPts val="2400"/>
              <a:buNone/>
              <a:defRPr>
                <a:solidFill>
                  <a:srgbClr val="FFFFFF"/>
                </a:solidFill>
              </a:defRPr>
            </a:lvl5pPr>
            <a:lvl6pPr lvl="5">
              <a:spcBef>
                <a:spcPts val="0"/>
              </a:spcBef>
              <a:spcAft>
                <a:spcPts val="0"/>
              </a:spcAft>
              <a:buClr>
                <a:srgbClr val="FFFFFF"/>
              </a:buClr>
              <a:buSzPts val="2400"/>
              <a:buNone/>
              <a:defRPr>
                <a:solidFill>
                  <a:srgbClr val="FFFFFF"/>
                </a:solidFill>
              </a:defRPr>
            </a:lvl6pPr>
            <a:lvl7pPr lvl="6">
              <a:spcBef>
                <a:spcPts val="0"/>
              </a:spcBef>
              <a:spcAft>
                <a:spcPts val="0"/>
              </a:spcAft>
              <a:buClr>
                <a:srgbClr val="FFFFFF"/>
              </a:buClr>
              <a:buSzPts val="2400"/>
              <a:buNone/>
              <a:defRPr>
                <a:solidFill>
                  <a:srgbClr val="FFFFFF"/>
                </a:solidFill>
              </a:defRPr>
            </a:lvl7pPr>
            <a:lvl8pPr lvl="7">
              <a:spcBef>
                <a:spcPts val="0"/>
              </a:spcBef>
              <a:spcAft>
                <a:spcPts val="0"/>
              </a:spcAft>
              <a:buClr>
                <a:srgbClr val="FFFFFF"/>
              </a:buClr>
              <a:buSzPts val="2400"/>
              <a:buNone/>
              <a:defRPr>
                <a:solidFill>
                  <a:srgbClr val="FFFFFF"/>
                </a:solidFill>
              </a:defRPr>
            </a:lvl8pPr>
            <a:lvl9pPr lvl="8">
              <a:spcBef>
                <a:spcPts val="0"/>
              </a:spcBef>
              <a:spcAft>
                <a:spcPts val="0"/>
              </a:spcAft>
              <a:buClr>
                <a:srgbClr val="FFFFFF"/>
              </a:buClr>
              <a:buSzPts val="2400"/>
              <a:buNone/>
              <a:defRPr>
                <a:solidFill>
                  <a:srgbClr val="FFFFFF"/>
                </a:solidFill>
              </a:defRPr>
            </a:lvl9pPr>
          </a:lstStyle>
          <a:p>
            <a:endParaRPr/>
          </a:p>
        </p:txBody>
      </p:sp>
      <p:sp>
        <p:nvSpPr>
          <p:cNvPr id="43" name="Google Shape;43;p11"/>
          <p:cNvSpPr txBox="1">
            <a:spLocks noGrp="1"/>
          </p:cNvSpPr>
          <p:nvPr>
            <p:ph type="body" idx="1"/>
          </p:nvPr>
        </p:nvSpPr>
        <p:spPr>
          <a:xfrm>
            <a:off x="911700" y="1600200"/>
            <a:ext cx="7320600" cy="4967700"/>
          </a:xfrm>
          <a:prstGeom prst="rect">
            <a:avLst/>
          </a:prstGeom>
        </p:spPr>
        <p:txBody>
          <a:bodyPr spcFirstLastPara="1" wrap="square" lIns="91425" tIns="91425" rIns="91425" bIns="91425" anchor="t" anchorCtr="0"/>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44" name="Google Shape;44;p11"/>
          <p:cNvSpPr txBox="1">
            <a:spLocks noGrp="1"/>
          </p:cNvSpPr>
          <p:nvPr>
            <p:ph type="sldNum" idx="12"/>
          </p:nvPr>
        </p:nvSpPr>
        <p:spPr>
          <a:xfrm>
            <a:off x="4297650" y="6479803"/>
            <a:ext cx="548700" cy="378300"/>
          </a:xfrm>
          <a:prstGeom prst="rect">
            <a:avLst/>
          </a:prstGeom>
        </p:spPr>
        <p:txBody>
          <a:bodyPr spcFirstLastPara="1" wrap="square" lIns="91425" tIns="91425" rIns="91425" bIns="91425" anchor="t"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15">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30162"/>
            <a:ext cx="8229600" cy="1143000"/>
          </a:xfrm>
          <a:prstGeom prst="rect">
            <a:avLst/>
          </a:prstGeom>
          <a:noFill/>
          <a:ln>
            <a:noFill/>
          </a:ln>
        </p:spPr>
        <p:txBody>
          <a:bodyPr spcFirstLastPara="1" wrap="square" lIns="91425" tIns="91425" rIns="91425" bIns="91425" anchor="ctr" anchorCtr="0"/>
          <a:lstStyle>
            <a:lvl1pPr lvl="0" algn="ctr">
              <a:spcBef>
                <a:spcPts val="0"/>
              </a:spcBef>
              <a:spcAft>
                <a:spcPts val="0"/>
              </a:spcAft>
              <a:buClr>
                <a:srgbClr val="2C343B"/>
              </a:buClr>
              <a:buSzPts val="2400"/>
              <a:buFont typeface="Permanent Marker"/>
              <a:buNone/>
              <a:defRPr sz="2400">
                <a:solidFill>
                  <a:srgbClr val="2C343B"/>
                </a:solidFill>
                <a:latin typeface="Permanent Marker"/>
                <a:ea typeface="Permanent Marker"/>
                <a:cs typeface="Permanent Marker"/>
                <a:sym typeface="Permanent Marker"/>
              </a:defRPr>
            </a:lvl1pPr>
            <a:lvl2pPr lvl="1" algn="ctr">
              <a:spcBef>
                <a:spcPts val="0"/>
              </a:spcBef>
              <a:spcAft>
                <a:spcPts val="0"/>
              </a:spcAft>
              <a:buClr>
                <a:srgbClr val="2C343B"/>
              </a:buClr>
              <a:buSzPts val="2400"/>
              <a:buFont typeface="Permanent Marker"/>
              <a:buNone/>
              <a:defRPr sz="2400">
                <a:solidFill>
                  <a:srgbClr val="2C343B"/>
                </a:solidFill>
                <a:latin typeface="Permanent Marker"/>
                <a:ea typeface="Permanent Marker"/>
                <a:cs typeface="Permanent Marker"/>
                <a:sym typeface="Permanent Marker"/>
              </a:defRPr>
            </a:lvl2pPr>
            <a:lvl3pPr lvl="2" algn="ctr">
              <a:spcBef>
                <a:spcPts val="0"/>
              </a:spcBef>
              <a:spcAft>
                <a:spcPts val="0"/>
              </a:spcAft>
              <a:buClr>
                <a:srgbClr val="2C343B"/>
              </a:buClr>
              <a:buSzPts val="2400"/>
              <a:buFont typeface="Permanent Marker"/>
              <a:buNone/>
              <a:defRPr sz="2400">
                <a:solidFill>
                  <a:srgbClr val="2C343B"/>
                </a:solidFill>
                <a:latin typeface="Permanent Marker"/>
                <a:ea typeface="Permanent Marker"/>
                <a:cs typeface="Permanent Marker"/>
                <a:sym typeface="Permanent Marker"/>
              </a:defRPr>
            </a:lvl3pPr>
            <a:lvl4pPr lvl="3" algn="ctr">
              <a:spcBef>
                <a:spcPts val="0"/>
              </a:spcBef>
              <a:spcAft>
                <a:spcPts val="0"/>
              </a:spcAft>
              <a:buClr>
                <a:srgbClr val="2C343B"/>
              </a:buClr>
              <a:buSzPts val="2400"/>
              <a:buFont typeface="Permanent Marker"/>
              <a:buNone/>
              <a:defRPr sz="2400">
                <a:solidFill>
                  <a:srgbClr val="2C343B"/>
                </a:solidFill>
                <a:latin typeface="Permanent Marker"/>
                <a:ea typeface="Permanent Marker"/>
                <a:cs typeface="Permanent Marker"/>
                <a:sym typeface="Permanent Marker"/>
              </a:defRPr>
            </a:lvl4pPr>
            <a:lvl5pPr lvl="4" algn="ctr">
              <a:spcBef>
                <a:spcPts val="0"/>
              </a:spcBef>
              <a:spcAft>
                <a:spcPts val="0"/>
              </a:spcAft>
              <a:buClr>
                <a:srgbClr val="2C343B"/>
              </a:buClr>
              <a:buSzPts val="2400"/>
              <a:buFont typeface="Permanent Marker"/>
              <a:buNone/>
              <a:defRPr sz="2400">
                <a:solidFill>
                  <a:srgbClr val="2C343B"/>
                </a:solidFill>
                <a:latin typeface="Permanent Marker"/>
                <a:ea typeface="Permanent Marker"/>
                <a:cs typeface="Permanent Marker"/>
                <a:sym typeface="Permanent Marker"/>
              </a:defRPr>
            </a:lvl5pPr>
            <a:lvl6pPr lvl="5" algn="ctr">
              <a:spcBef>
                <a:spcPts val="0"/>
              </a:spcBef>
              <a:spcAft>
                <a:spcPts val="0"/>
              </a:spcAft>
              <a:buClr>
                <a:srgbClr val="2C343B"/>
              </a:buClr>
              <a:buSzPts val="2400"/>
              <a:buFont typeface="Permanent Marker"/>
              <a:buNone/>
              <a:defRPr sz="2400">
                <a:solidFill>
                  <a:srgbClr val="2C343B"/>
                </a:solidFill>
                <a:latin typeface="Permanent Marker"/>
                <a:ea typeface="Permanent Marker"/>
                <a:cs typeface="Permanent Marker"/>
                <a:sym typeface="Permanent Marker"/>
              </a:defRPr>
            </a:lvl6pPr>
            <a:lvl7pPr lvl="6" algn="ctr">
              <a:spcBef>
                <a:spcPts val="0"/>
              </a:spcBef>
              <a:spcAft>
                <a:spcPts val="0"/>
              </a:spcAft>
              <a:buClr>
                <a:srgbClr val="2C343B"/>
              </a:buClr>
              <a:buSzPts val="2400"/>
              <a:buFont typeface="Permanent Marker"/>
              <a:buNone/>
              <a:defRPr sz="2400">
                <a:solidFill>
                  <a:srgbClr val="2C343B"/>
                </a:solidFill>
                <a:latin typeface="Permanent Marker"/>
                <a:ea typeface="Permanent Marker"/>
                <a:cs typeface="Permanent Marker"/>
                <a:sym typeface="Permanent Marker"/>
              </a:defRPr>
            </a:lvl7pPr>
            <a:lvl8pPr lvl="7" algn="ctr">
              <a:spcBef>
                <a:spcPts val="0"/>
              </a:spcBef>
              <a:spcAft>
                <a:spcPts val="0"/>
              </a:spcAft>
              <a:buClr>
                <a:srgbClr val="2C343B"/>
              </a:buClr>
              <a:buSzPts val="2400"/>
              <a:buFont typeface="Permanent Marker"/>
              <a:buNone/>
              <a:defRPr sz="2400">
                <a:solidFill>
                  <a:srgbClr val="2C343B"/>
                </a:solidFill>
                <a:latin typeface="Permanent Marker"/>
                <a:ea typeface="Permanent Marker"/>
                <a:cs typeface="Permanent Marker"/>
                <a:sym typeface="Permanent Marker"/>
              </a:defRPr>
            </a:lvl8pPr>
            <a:lvl9pPr lvl="8" algn="ctr">
              <a:spcBef>
                <a:spcPts val="0"/>
              </a:spcBef>
              <a:spcAft>
                <a:spcPts val="0"/>
              </a:spcAft>
              <a:buClr>
                <a:srgbClr val="2C343B"/>
              </a:buClr>
              <a:buSzPts val="2400"/>
              <a:buFont typeface="Permanent Marker"/>
              <a:buNone/>
              <a:defRPr sz="2400">
                <a:solidFill>
                  <a:srgbClr val="2C343B"/>
                </a:solidFill>
                <a:latin typeface="Permanent Marker"/>
                <a:ea typeface="Permanent Marker"/>
                <a:cs typeface="Permanent Marker"/>
                <a:sym typeface="Permanent Marker"/>
              </a:defRPr>
            </a:lvl9pPr>
          </a:lstStyle>
          <a:p>
            <a:endParaRPr/>
          </a:p>
        </p:txBody>
      </p:sp>
      <p:sp>
        <p:nvSpPr>
          <p:cNvPr id="7" name="Google Shape;7;p1"/>
          <p:cNvSpPr txBox="1">
            <a:spLocks noGrp="1"/>
          </p:cNvSpPr>
          <p:nvPr>
            <p:ph type="body" idx="1"/>
          </p:nvPr>
        </p:nvSpPr>
        <p:spPr>
          <a:xfrm>
            <a:off x="911700" y="1600200"/>
            <a:ext cx="7320600" cy="4967700"/>
          </a:xfrm>
          <a:prstGeom prst="rect">
            <a:avLst/>
          </a:prstGeom>
          <a:noFill/>
          <a:ln>
            <a:noFill/>
          </a:ln>
        </p:spPr>
        <p:txBody>
          <a:bodyPr spcFirstLastPara="1" wrap="square" lIns="91425" tIns="91425" rIns="91425" bIns="91425" anchor="t" anchorCtr="0"/>
          <a:lstStyle>
            <a:lvl1pPr marL="457200" lvl="0" indent="-419100">
              <a:spcBef>
                <a:spcPts val="600"/>
              </a:spcBef>
              <a:spcAft>
                <a:spcPts val="0"/>
              </a:spcAft>
              <a:buClr>
                <a:srgbClr val="859CB1"/>
              </a:buClr>
              <a:buSzPts val="3000"/>
              <a:buFont typeface="Source Sans Pro"/>
              <a:buChar char="▸"/>
              <a:defRPr sz="3000">
                <a:solidFill>
                  <a:srgbClr val="2C343B"/>
                </a:solidFill>
                <a:latin typeface="Source Sans Pro"/>
                <a:ea typeface="Source Sans Pro"/>
                <a:cs typeface="Source Sans Pro"/>
                <a:sym typeface="Source Sans Pro"/>
              </a:defRPr>
            </a:lvl1pPr>
            <a:lvl2pPr marL="914400" lvl="1" indent="-381000">
              <a:spcBef>
                <a:spcPts val="0"/>
              </a:spcBef>
              <a:spcAft>
                <a:spcPts val="0"/>
              </a:spcAft>
              <a:buClr>
                <a:srgbClr val="859CB1"/>
              </a:buClr>
              <a:buSzPts val="2400"/>
              <a:buFont typeface="Source Sans Pro"/>
              <a:buChar char="○"/>
              <a:defRPr sz="2400">
                <a:solidFill>
                  <a:srgbClr val="2C343B"/>
                </a:solidFill>
                <a:latin typeface="Source Sans Pro"/>
                <a:ea typeface="Source Sans Pro"/>
                <a:cs typeface="Source Sans Pro"/>
                <a:sym typeface="Source Sans Pro"/>
              </a:defRPr>
            </a:lvl2pPr>
            <a:lvl3pPr marL="1371600" lvl="2" indent="-381000">
              <a:spcBef>
                <a:spcPts val="0"/>
              </a:spcBef>
              <a:spcAft>
                <a:spcPts val="0"/>
              </a:spcAft>
              <a:buClr>
                <a:srgbClr val="859CB1"/>
              </a:buClr>
              <a:buSzPts val="2400"/>
              <a:buFont typeface="Source Sans Pro"/>
              <a:buChar char="■"/>
              <a:defRPr sz="2400">
                <a:solidFill>
                  <a:srgbClr val="2C343B"/>
                </a:solidFill>
                <a:latin typeface="Source Sans Pro"/>
                <a:ea typeface="Source Sans Pro"/>
                <a:cs typeface="Source Sans Pro"/>
                <a:sym typeface="Source Sans Pro"/>
              </a:defRPr>
            </a:lvl3pPr>
            <a:lvl4pPr marL="1828800" lvl="3" indent="-342900">
              <a:spcBef>
                <a:spcPts val="0"/>
              </a:spcBef>
              <a:spcAft>
                <a:spcPts val="0"/>
              </a:spcAft>
              <a:buClr>
                <a:srgbClr val="859CB1"/>
              </a:buClr>
              <a:buSzPts val="1800"/>
              <a:buFont typeface="Source Sans Pro"/>
              <a:buChar char="●"/>
              <a:defRPr sz="1800">
                <a:solidFill>
                  <a:srgbClr val="2C343B"/>
                </a:solidFill>
                <a:latin typeface="Source Sans Pro"/>
                <a:ea typeface="Source Sans Pro"/>
                <a:cs typeface="Source Sans Pro"/>
                <a:sym typeface="Source Sans Pro"/>
              </a:defRPr>
            </a:lvl4pPr>
            <a:lvl5pPr marL="2286000" lvl="4" indent="-342900">
              <a:spcBef>
                <a:spcPts val="0"/>
              </a:spcBef>
              <a:spcAft>
                <a:spcPts val="0"/>
              </a:spcAft>
              <a:buClr>
                <a:srgbClr val="859CB1"/>
              </a:buClr>
              <a:buSzPts val="1800"/>
              <a:buFont typeface="Source Sans Pro"/>
              <a:buChar char="○"/>
              <a:defRPr sz="1800">
                <a:solidFill>
                  <a:srgbClr val="2C343B"/>
                </a:solidFill>
                <a:latin typeface="Source Sans Pro"/>
                <a:ea typeface="Source Sans Pro"/>
                <a:cs typeface="Source Sans Pro"/>
                <a:sym typeface="Source Sans Pro"/>
              </a:defRPr>
            </a:lvl5pPr>
            <a:lvl6pPr marL="2743200" lvl="5" indent="-342900">
              <a:spcBef>
                <a:spcPts val="0"/>
              </a:spcBef>
              <a:spcAft>
                <a:spcPts val="0"/>
              </a:spcAft>
              <a:buClr>
                <a:srgbClr val="859CB1"/>
              </a:buClr>
              <a:buSzPts val="1800"/>
              <a:buFont typeface="Source Sans Pro"/>
              <a:buChar char="■"/>
              <a:defRPr sz="1800">
                <a:solidFill>
                  <a:srgbClr val="2C343B"/>
                </a:solidFill>
                <a:latin typeface="Source Sans Pro"/>
                <a:ea typeface="Source Sans Pro"/>
                <a:cs typeface="Source Sans Pro"/>
                <a:sym typeface="Source Sans Pro"/>
              </a:defRPr>
            </a:lvl6pPr>
            <a:lvl7pPr marL="3200400" lvl="6" indent="-342900">
              <a:spcBef>
                <a:spcPts val="0"/>
              </a:spcBef>
              <a:spcAft>
                <a:spcPts val="0"/>
              </a:spcAft>
              <a:buClr>
                <a:srgbClr val="859CB1"/>
              </a:buClr>
              <a:buSzPts val="1800"/>
              <a:buFont typeface="Source Sans Pro"/>
              <a:buChar char="●"/>
              <a:defRPr sz="1800">
                <a:solidFill>
                  <a:srgbClr val="2C343B"/>
                </a:solidFill>
                <a:latin typeface="Source Sans Pro"/>
                <a:ea typeface="Source Sans Pro"/>
                <a:cs typeface="Source Sans Pro"/>
                <a:sym typeface="Source Sans Pro"/>
              </a:defRPr>
            </a:lvl7pPr>
            <a:lvl8pPr marL="3657600" lvl="7" indent="-342900">
              <a:spcBef>
                <a:spcPts val="0"/>
              </a:spcBef>
              <a:spcAft>
                <a:spcPts val="0"/>
              </a:spcAft>
              <a:buClr>
                <a:srgbClr val="859CB1"/>
              </a:buClr>
              <a:buSzPts val="1800"/>
              <a:buFont typeface="Source Sans Pro"/>
              <a:buChar char="○"/>
              <a:defRPr sz="1800">
                <a:solidFill>
                  <a:srgbClr val="2C343B"/>
                </a:solidFill>
                <a:latin typeface="Source Sans Pro"/>
                <a:ea typeface="Source Sans Pro"/>
                <a:cs typeface="Source Sans Pro"/>
                <a:sym typeface="Source Sans Pro"/>
              </a:defRPr>
            </a:lvl8pPr>
            <a:lvl9pPr marL="4114800" lvl="8" indent="-342900">
              <a:spcBef>
                <a:spcPts val="0"/>
              </a:spcBef>
              <a:spcAft>
                <a:spcPts val="0"/>
              </a:spcAft>
              <a:buClr>
                <a:srgbClr val="859CB1"/>
              </a:buClr>
              <a:buSzPts val="1800"/>
              <a:buFont typeface="Source Sans Pro"/>
              <a:buChar char="■"/>
              <a:defRPr sz="1800">
                <a:solidFill>
                  <a:srgbClr val="2C343B"/>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4297650" y="6479803"/>
            <a:ext cx="548700" cy="378300"/>
          </a:xfrm>
          <a:prstGeom prst="rect">
            <a:avLst/>
          </a:prstGeom>
          <a:noFill/>
          <a:ln>
            <a:noFill/>
          </a:ln>
        </p:spPr>
        <p:txBody>
          <a:bodyPr spcFirstLastPara="1" wrap="square" lIns="91425" tIns="91425" rIns="91425" bIns="91425" anchor="t" anchorCtr="0">
            <a:noAutofit/>
          </a:bodyPr>
          <a:lstStyle>
            <a:lvl1pPr lvl="0" algn="ctr">
              <a:buNone/>
              <a:defRPr sz="1200">
                <a:solidFill>
                  <a:srgbClr val="859CB1"/>
                </a:solidFill>
                <a:latin typeface="Permanent Marker"/>
                <a:ea typeface="Permanent Marker"/>
                <a:cs typeface="Permanent Marker"/>
                <a:sym typeface="Permanent Marker"/>
              </a:defRPr>
            </a:lvl1pPr>
            <a:lvl2pPr lvl="1" algn="ctr">
              <a:buNone/>
              <a:defRPr sz="1200">
                <a:solidFill>
                  <a:srgbClr val="859CB1"/>
                </a:solidFill>
                <a:latin typeface="Permanent Marker"/>
                <a:ea typeface="Permanent Marker"/>
                <a:cs typeface="Permanent Marker"/>
                <a:sym typeface="Permanent Marker"/>
              </a:defRPr>
            </a:lvl2pPr>
            <a:lvl3pPr lvl="2" algn="ctr">
              <a:buNone/>
              <a:defRPr sz="1200">
                <a:solidFill>
                  <a:srgbClr val="859CB1"/>
                </a:solidFill>
                <a:latin typeface="Permanent Marker"/>
                <a:ea typeface="Permanent Marker"/>
                <a:cs typeface="Permanent Marker"/>
                <a:sym typeface="Permanent Marker"/>
              </a:defRPr>
            </a:lvl3pPr>
            <a:lvl4pPr lvl="3" algn="ctr">
              <a:buNone/>
              <a:defRPr sz="1200">
                <a:solidFill>
                  <a:srgbClr val="859CB1"/>
                </a:solidFill>
                <a:latin typeface="Permanent Marker"/>
                <a:ea typeface="Permanent Marker"/>
                <a:cs typeface="Permanent Marker"/>
                <a:sym typeface="Permanent Marker"/>
              </a:defRPr>
            </a:lvl4pPr>
            <a:lvl5pPr lvl="4" algn="ctr">
              <a:buNone/>
              <a:defRPr sz="1200">
                <a:solidFill>
                  <a:srgbClr val="859CB1"/>
                </a:solidFill>
                <a:latin typeface="Permanent Marker"/>
                <a:ea typeface="Permanent Marker"/>
                <a:cs typeface="Permanent Marker"/>
                <a:sym typeface="Permanent Marker"/>
              </a:defRPr>
            </a:lvl5pPr>
            <a:lvl6pPr lvl="5" algn="ctr">
              <a:buNone/>
              <a:defRPr sz="1200">
                <a:solidFill>
                  <a:srgbClr val="859CB1"/>
                </a:solidFill>
                <a:latin typeface="Permanent Marker"/>
                <a:ea typeface="Permanent Marker"/>
                <a:cs typeface="Permanent Marker"/>
                <a:sym typeface="Permanent Marker"/>
              </a:defRPr>
            </a:lvl6pPr>
            <a:lvl7pPr lvl="6" algn="ctr">
              <a:buNone/>
              <a:defRPr sz="1200">
                <a:solidFill>
                  <a:srgbClr val="859CB1"/>
                </a:solidFill>
                <a:latin typeface="Permanent Marker"/>
                <a:ea typeface="Permanent Marker"/>
                <a:cs typeface="Permanent Marker"/>
                <a:sym typeface="Permanent Marker"/>
              </a:defRPr>
            </a:lvl7pPr>
            <a:lvl8pPr lvl="7" algn="ctr">
              <a:buNone/>
              <a:defRPr sz="1200">
                <a:solidFill>
                  <a:srgbClr val="859CB1"/>
                </a:solidFill>
                <a:latin typeface="Permanent Marker"/>
                <a:ea typeface="Permanent Marker"/>
                <a:cs typeface="Permanent Marker"/>
                <a:sym typeface="Permanent Marker"/>
              </a:defRPr>
            </a:lvl8pPr>
            <a:lvl9pPr lvl="8" algn="ctr">
              <a:buNone/>
              <a:defRPr sz="1200">
                <a:solidFill>
                  <a:srgbClr val="859CB1"/>
                </a:solidFill>
                <a:latin typeface="Permanent Marker"/>
                <a:ea typeface="Permanent Marker"/>
                <a:cs typeface="Permanent Marker"/>
                <a:sym typeface="Permanent Marker"/>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32.png"/><Relationship Id="rId4" Type="http://schemas.openxmlformats.org/officeDocument/2006/relationships/hyperlink" Target="http://www.easternct.edu/cece/reflections-incorporating-math-into-gross-motor-play/"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ciencedaily.com/releases/2009/03/090331183800.htm%20and"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hyperlink" Target="http://www.cdc.gov/healthyyouth/health_and_academics/pdf/pa-pe_paper.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33"/>
          <p:cNvSpPr txBox="1">
            <a:spLocks noGrp="1"/>
          </p:cNvSpPr>
          <p:nvPr>
            <p:ph type="ctrTitle"/>
          </p:nvPr>
        </p:nvSpPr>
        <p:spPr>
          <a:xfrm>
            <a:off x="1441023" y="2541451"/>
            <a:ext cx="6552900" cy="1546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r-HR" sz="2400" dirty="0">
                <a:solidFill>
                  <a:srgbClr val="002060"/>
                </a:solidFill>
                <a:latin typeface="Plantagenet Cherokee" panose="02020602070100000000" pitchFamily="18" charset="0"/>
              </a:rPr>
              <a:t>Poticanje motoričkog razvoja djeteta kroz različite vrste programa u dječjem vrtiću</a:t>
            </a:r>
            <a:br>
              <a:rPr lang="hr-HR" sz="2400" dirty="0">
                <a:solidFill>
                  <a:srgbClr val="002060"/>
                </a:solidFill>
                <a:latin typeface="Plantagenet Cherokee" panose="02020602070100000000" pitchFamily="18" charset="0"/>
              </a:rPr>
            </a:br>
            <a:r>
              <a:rPr lang="hr-HR" sz="2400" dirty="0">
                <a:solidFill>
                  <a:srgbClr val="002060"/>
                </a:solidFill>
                <a:latin typeface="Plantagenet Cherokee" panose="02020602070100000000" pitchFamily="18" charset="0"/>
              </a:rPr>
              <a:t/>
            </a:r>
            <a:br>
              <a:rPr lang="hr-HR" sz="2400" dirty="0">
                <a:solidFill>
                  <a:srgbClr val="002060"/>
                </a:solidFill>
                <a:latin typeface="Plantagenet Cherokee" panose="02020602070100000000" pitchFamily="18" charset="0"/>
              </a:rPr>
            </a:br>
            <a:r>
              <a:rPr lang="hr-HR" sz="1800" dirty="0">
                <a:solidFill>
                  <a:srgbClr val="002060"/>
                </a:solidFill>
                <a:latin typeface="Plantagenet Cherokee" panose="02020602070100000000" pitchFamily="18" charset="0"/>
              </a:rPr>
              <a:t>Tijana Vidović</a:t>
            </a:r>
            <a:br>
              <a:rPr lang="hr-HR" sz="1800" dirty="0">
                <a:solidFill>
                  <a:srgbClr val="002060"/>
                </a:solidFill>
                <a:latin typeface="Plantagenet Cherokee" panose="02020602070100000000" pitchFamily="18" charset="0"/>
              </a:rPr>
            </a:br>
            <a:r>
              <a:rPr lang="hr-HR" sz="1800" dirty="0">
                <a:solidFill>
                  <a:srgbClr val="002060"/>
                </a:solidFill>
                <a:latin typeface="Plantagenet Cherokee" panose="02020602070100000000" pitchFamily="18" charset="0"/>
              </a:rPr>
              <a:t>Ministarstvo znanosti i obrazovanja</a:t>
            </a:r>
            <a:br>
              <a:rPr lang="hr-HR" sz="1800" dirty="0">
                <a:solidFill>
                  <a:srgbClr val="002060"/>
                </a:solidFill>
                <a:latin typeface="Plantagenet Cherokee" panose="02020602070100000000" pitchFamily="18" charset="0"/>
              </a:rPr>
            </a:br>
            <a:r>
              <a:rPr lang="hr-HR" sz="1800" dirty="0">
                <a:solidFill>
                  <a:srgbClr val="002060"/>
                </a:solidFill>
                <a:latin typeface="Plantagenet Cherokee" panose="02020602070100000000" pitchFamily="18" charset="0"/>
              </a:rPr>
              <a:t/>
            </a:r>
            <a:br>
              <a:rPr lang="hr-HR" sz="1800" dirty="0">
                <a:solidFill>
                  <a:srgbClr val="002060"/>
                </a:solidFill>
                <a:latin typeface="Plantagenet Cherokee" panose="02020602070100000000" pitchFamily="18" charset="0"/>
              </a:rPr>
            </a:br>
            <a:r>
              <a:rPr lang="hr-HR" sz="1800" dirty="0">
                <a:solidFill>
                  <a:srgbClr val="002060"/>
                </a:solidFill>
                <a:latin typeface="Plantagenet Cherokee" panose="02020602070100000000" pitchFamily="18" charset="0"/>
              </a:rPr>
              <a:t>Split, 31. svibnja 2019.</a:t>
            </a:r>
            <a:endParaRPr sz="1800" dirty="0">
              <a:solidFill>
                <a:srgbClr val="002060"/>
              </a:solidFill>
              <a:latin typeface="Plantagenet Cherokee" panose="02020602070100000000"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5"/>
        <p:cNvGrpSpPr/>
        <p:nvPr/>
      </p:nvGrpSpPr>
      <p:grpSpPr>
        <a:xfrm>
          <a:off x="0" y="0"/>
          <a:ext cx="0" cy="0"/>
          <a:chOff x="0" y="0"/>
          <a:chExt cx="0" cy="0"/>
        </a:xfrm>
      </p:grpSpPr>
      <p:sp>
        <p:nvSpPr>
          <p:cNvPr id="157" name="Google Shape;157;p37"/>
          <p:cNvSpPr txBox="1">
            <a:spLocks noGrp="1"/>
          </p:cNvSpPr>
          <p:nvPr>
            <p:ph type="sldNum" idx="12"/>
          </p:nvPr>
        </p:nvSpPr>
        <p:spPr>
          <a:xfrm>
            <a:off x="4297650" y="6479803"/>
            <a:ext cx="548700" cy="37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10</a:t>
            </a:fld>
            <a:endParaRPr/>
          </a:p>
        </p:txBody>
      </p:sp>
      <p:sp>
        <p:nvSpPr>
          <p:cNvPr id="4" name="Google Shape;156;p37"/>
          <p:cNvSpPr txBox="1">
            <a:spLocks/>
          </p:cNvSpPr>
          <p:nvPr/>
        </p:nvSpPr>
        <p:spPr>
          <a:xfrm>
            <a:off x="1183963" y="423218"/>
            <a:ext cx="6935400" cy="1093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81000" algn="ctr" rtl="0">
              <a:lnSpc>
                <a:spcPct val="100000"/>
              </a:lnSpc>
              <a:spcBef>
                <a:spcPts val="600"/>
              </a:spcBef>
              <a:spcAft>
                <a:spcPts val="0"/>
              </a:spcAft>
              <a:buClr>
                <a:srgbClr val="859CB1"/>
              </a:buClr>
              <a:buSzPts val="2400"/>
              <a:buFont typeface="Source Sans Pro"/>
              <a:buChar char="▸"/>
              <a:defRPr sz="2400" b="0" i="1" u="none" strike="noStrike" cap="none">
                <a:solidFill>
                  <a:srgbClr val="2C343B"/>
                </a:solidFill>
                <a:latin typeface="Source Sans Pro"/>
                <a:ea typeface="Source Sans Pro"/>
                <a:cs typeface="Source Sans Pro"/>
                <a:sym typeface="Source Sans Pro"/>
              </a:defRPr>
            </a:lvl1pPr>
            <a:lvl2pPr marL="914400" marR="0" lvl="1" indent="-381000" algn="ctr" rtl="0">
              <a:lnSpc>
                <a:spcPct val="100000"/>
              </a:lnSpc>
              <a:spcBef>
                <a:spcPts val="0"/>
              </a:spcBef>
              <a:spcAft>
                <a:spcPts val="0"/>
              </a:spcAft>
              <a:buClr>
                <a:srgbClr val="859CB1"/>
              </a:buClr>
              <a:buSzPts val="2400"/>
              <a:buFont typeface="Source Sans Pro"/>
              <a:buChar char="○"/>
              <a:defRPr sz="2400" b="0" i="1" u="none" strike="noStrike" cap="none">
                <a:solidFill>
                  <a:srgbClr val="2C343B"/>
                </a:solidFill>
                <a:latin typeface="Source Sans Pro"/>
                <a:ea typeface="Source Sans Pro"/>
                <a:cs typeface="Source Sans Pro"/>
                <a:sym typeface="Source Sans Pro"/>
              </a:defRPr>
            </a:lvl2pPr>
            <a:lvl3pPr marL="1371600" marR="0" lvl="2" indent="-381000" algn="ctr" rtl="0">
              <a:lnSpc>
                <a:spcPct val="100000"/>
              </a:lnSpc>
              <a:spcBef>
                <a:spcPts val="0"/>
              </a:spcBef>
              <a:spcAft>
                <a:spcPts val="0"/>
              </a:spcAft>
              <a:buClr>
                <a:srgbClr val="859CB1"/>
              </a:buClr>
              <a:buSzPts val="2400"/>
              <a:buFont typeface="Source Sans Pro"/>
              <a:buChar char="■"/>
              <a:defRPr sz="2400" b="0" i="1" u="none" strike="noStrike" cap="none">
                <a:solidFill>
                  <a:srgbClr val="2C343B"/>
                </a:solidFill>
                <a:latin typeface="Source Sans Pro"/>
                <a:ea typeface="Source Sans Pro"/>
                <a:cs typeface="Source Sans Pro"/>
                <a:sym typeface="Source Sans Pro"/>
              </a:defRPr>
            </a:lvl3pPr>
            <a:lvl4pPr marL="1828800" marR="0" lvl="3" indent="-381000" algn="ctr" rtl="0">
              <a:lnSpc>
                <a:spcPct val="100000"/>
              </a:lnSpc>
              <a:spcBef>
                <a:spcPts val="0"/>
              </a:spcBef>
              <a:spcAft>
                <a:spcPts val="0"/>
              </a:spcAft>
              <a:buClr>
                <a:srgbClr val="859CB1"/>
              </a:buClr>
              <a:buSzPts val="2400"/>
              <a:buFont typeface="Source Sans Pro"/>
              <a:buChar char="●"/>
              <a:defRPr sz="2400" b="0" i="1" u="none" strike="noStrike" cap="none">
                <a:solidFill>
                  <a:srgbClr val="2C343B"/>
                </a:solidFill>
                <a:latin typeface="Source Sans Pro"/>
                <a:ea typeface="Source Sans Pro"/>
                <a:cs typeface="Source Sans Pro"/>
                <a:sym typeface="Source Sans Pro"/>
              </a:defRPr>
            </a:lvl4pPr>
            <a:lvl5pPr marL="2286000" marR="0" lvl="4" indent="-381000" algn="ctr" rtl="0">
              <a:lnSpc>
                <a:spcPct val="100000"/>
              </a:lnSpc>
              <a:spcBef>
                <a:spcPts val="0"/>
              </a:spcBef>
              <a:spcAft>
                <a:spcPts val="0"/>
              </a:spcAft>
              <a:buClr>
                <a:srgbClr val="859CB1"/>
              </a:buClr>
              <a:buSzPts val="2400"/>
              <a:buFont typeface="Source Sans Pro"/>
              <a:buChar char="○"/>
              <a:defRPr sz="2400" b="0" i="1" u="none" strike="noStrike" cap="none">
                <a:solidFill>
                  <a:srgbClr val="2C343B"/>
                </a:solidFill>
                <a:latin typeface="Source Sans Pro"/>
                <a:ea typeface="Source Sans Pro"/>
                <a:cs typeface="Source Sans Pro"/>
                <a:sym typeface="Source Sans Pro"/>
              </a:defRPr>
            </a:lvl5pPr>
            <a:lvl6pPr marL="2743200" marR="0" lvl="5" indent="-381000" algn="ctr" rtl="0">
              <a:lnSpc>
                <a:spcPct val="100000"/>
              </a:lnSpc>
              <a:spcBef>
                <a:spcPts val="0"/>
              </a:spcBef>
              <a:spcAft>
                <a:spcPts val="0"/>
              </a:spcAft>
              <a:buClr>
                <a:srgbClr val="859CB1"/>
              </a:buClr>
              <a:buSzPts val="2400"/>
              <a:buFont typeface="Source Sans Pro"/>
              <a:buChar char="■"/>
              <a:defRPr sz="2400" b="0" i="1" u="none" strike="noStrike" cap="none">
                <a:solidFill>
                  <a:srgbClr val="2C343B"/>
                </a:solidFill>
                <a:latin typeface="Source Sans Pro"/>
                <a:ea typeface="Source Sans Pro"/>
                <a:cs typeface="Source Sans Pro"/>
                <a:sym typeface="Source Sans Pro"/>
              </a:defRPr>
            </a:lvl6pPr>
            <a:lvl7pPr marL="3200400" marR="0" lvl="6" indent="-381000" algn="ctr" rtl="0">
              <a:lnSpc>
                <a:spcPct val="100000"/>
              </a:lnSpc>
              <a:spcBef>
                <a:spcPts val="0"/>
              </a:spcBef>
              <a:spcAft>
                <a:spcPts val="0"/>
              </a:spcAft>
              <a:buClr>
                <a:srgbClr val="859CB1"/>
              </a:buClr>
              <a:buSzPts val="2400"/>
              <a:buFont typeface="Source Sans Pro"/>
              <a:buChar char="●"/>
              <a:defRPr sz="2400" b="0" i="1" u="none" strike="noStrike" cap="none">
                <a:solidFill>
                  <a:srgbClr val="2C343B"/>
                </a:solidFill>
                <a:latin typeface="Source Sans Pro"/>
                <a:ea typeface="Source Sans Pro"/>
                <a:cs typeface="Source Sans Pro"/>
                <a:sym typeface="Source Sans Pro"/>
              </a:defRPr>
            </a:lvl7pPr>
            <a:lvl8pPr marL="3657600" marR="0" lvl="7" indent="-381000" algn="ctr" rtl="0">
              <a:lnSpc>
                <a:spcPct val="100000"/>
              </a:lnSpc>
              <a:spcBef>
                <a:spcPts val="0"/>
              </a:spcBef>
              <a:spcAft>
                <a:spcPts val="0"/>
              </a:spcAft>
              <a:buClr>
                <a:srgbClr val="859CB1"/>
              </a:buClr>
              <a:buSzPts val="2400"/>
              <a:buFont typeface="Source Sans Pro"/>
              <a:buChar char="○"/>
              <a:defRPr sz="2400" b="0" i="1" u="none" strike="noStrike" cap="none">
                <a:solidFill>
                  <a:srgbClr val="2C343B"/>
                </a:solidFill>
                <a:latin typeface="Source Sans Pro"/>
                <a:ea typeface="Source Sans Pro"/>
                <a:cs typeface="Source Sans Pro"/>
                <a:sym typeface="Source Sans Pro"/>
              </a:defRPr>
            </a:lvl8pPr>
            <a:lvl9pPr marL="4114800" marR="0" lvl="8" indent="-381000" algn="ctr" rtl="0">
              <a:lnSpc>
                <a:spcPct val="100000"/>
              </a:lnSpc>
              <a:spcBef>
                <a:spcPts val="0"/>
              </a:spcBef>
              <a:spcAft>
                <a:spcPts val="0"/>
              </a:spcAft>
              <a:buClr>
                <a:srgbClr val="859CB1"/>
              </a:buClr>
              <a:buSzPts val="2400"/>
              <a:buFont typeface="Source Sans Pro"/>
              <a:buChar char="■"/>
              <a:defRPr sz="2400" b="0" i="1" u="none" strike="noStrike" cap="none">
                <a:solidFill>
                  <a:srgbClr val="2C343B"/>
                </a:solidFill>
                <a:latin typeface="Source Sans Pro"/>
                <a:ea typeface="Source Sans Pro"/>
                <a:cs typeface="Source Sans Pro"/>
                <a:sym typeface="Source Sans Pro"/>
              </a:defRPr>
            </a:lvl9pPr>
          </a:lstStyle>
          <a:p>
            <a:pPr marL="0" indent="0">
              <a:buFont typeface="Source Sans Pro"/>
              <a:buNone/>
            </a:pPr>
            <a:r>
              <a:rPr lang="hr-HR" dirty="0"/>
              <a:t>Zakon o predškolskom odgoju i obrazovanju</a:t>
            </a:r>
          </a:p>
          <a:p>
            <a:pPr marL="0" indent="0">
              <a:buFont typeface="Source Sans Pro"/>
              <a:buNone/>
            </a:pPr>
            <a:r>
              <a:rPr lang="hr-HR" dirty="0"/>
              <a:t>Članak 15.a</a:t>
            </a:r>
          </a:p>
        </p:txBody>
      </p:sp>
      <p:pic>
        <p:nvPicPr>
          <p:cNvPr id="2" name="Picture 1"/>
          <p:cNvPicPr>
            <a:picLocks noChangeAspect="1"/>
          </p:cNvPicPr>
          <p:nvPr/>
        </p:nvPicPr>
        <p:blipFill>
          <a:blip r:embed="rId4"/>
          <a:stretch>
            <a:fillRect/>
          </a:stretch>
        </p:blipFill>
        <p:spPr>
          <a:xfrm>
            <a:off x="1101251" y="5101988"/>
            <a:ext cx="6937849" cy="1377815"/>
          </a:xfrm>
          <a:prstGeom prst="rect">
            <a:avLst/>
          </a:prstGeom>
        </p:spPr>
      </p:pic>
      <p:sp>
        <p:nvSpPr>
          <p:cNvPr id="6" name="Google Shape;156;p37"/>
          <p:cNvSpPr txBox="1">
            <a:spLocks noGrp="1"/>
          </p:cNvSpPr>
          <p:nvPr>
            <p:ph type="body" idx="1"/>
          </p:nvPr>
        </p:nvSpPr>
        <p:spPr>
          <a:xfrm>
            <a:off x="1104900" y="3035300"/>
            <a:ext cx="6934200" cy="1092200"/>
          </a:xfrm>
          <a:prstGeom prst="rect">
            <a:avLst/>
          </a:prstGeom>
        </p:spPr>
        <p:txBody>
          <a:bodyPr spcFirstLastPara="1" wrap="square" lIns="91425" tIns="91425" rIns="91425" bIns="91425" anchor="ctr" anchorCtr="0">
            <a:noAutofit/>
          </a:bodyPr>
          <a:lstStyle/>
          <a:p>
            <a:pPr marL="0" lvl="0" indent="0" algn="l">
              <a:buNone/>
            </a:pPr>
            <a:r>
              <a:rPr lang="hr-HR" sz="1400" dirty="0"/>
              <a:t>U dječjem vrtiću ostvaruju se:</a:t>
            </a:r>
          </a:p>
          <a:p>
            <a:pPr marL="0" lvl="0" indent="0" algn="l">
              <a:buNone/>
            </a:pPr>
            <a:r>
              <a:rPr lang="hr-HR" sz="1400" dirty="0"/>
              <a:t>– redoviti programi njege, odgoja, obrazovanja, zdravstvene zaštite, prehrane i socijalne skrbi djece rane i predškolske dobi koji su prilagođeni razvojnim potrebama djece te njihovim mogućnostima i sposobnostima,</a:t>
            </a:r>
          </a:p>
          <a:p>
            <a:pPr marL="0" lvl="0" indent="0" algn="l">
              <a:buNone/>
            </a:pPr>
            <a:r>
              <a:rPr lang="hr-HR" sz="1400" dirty="0"/>
              <a:t>– programi za djecu rane i predškolske dobi s teškoćama u razvoju,</a:t>
            </a:r>
          </a:p>
          <a:p>
            <a:pPr marL="0" lvl="0" indent="0" algn="l">
              <a:buNone/>
            </a:pPr>
            <a:r>
              <a:rPr lang="hr-HR" sz="1400" dirty="0"/>
              <a:t>– programi za darovitu djecu rane i predškolske dobi,</a:t>
            </a:r>
          </a:p>
          <a:p>
            <a:pPr marL="0" lvl="0" indent="0" algn="l">
              <a:buNone/>
            </a:pPr>
            <a:r>
              <a:rPr lang="hr-HR" sz="1400" dirty="0"/>
              <a:t>– programi na jeziku i pismu nacionalnih manjina,</a:t>
            </a:r>
          </a:p>
          <a:p>
            <a:pPr marL="0" lvl="0" indent="0" algn="l">
              <a:buNone/>
            </a:pPr>
            <a:r>
              <a:rPr lang="hr-HR" sz="1400" dirty="0"/>
              <a:t>– programi predškole,</a:t>
            </a:r>
          </a:p>
          <a:p>
            <a:pPr marL="0" lvl="0" indent="0" algn="l">
              <a:buNone/>
            </a:pPr>
            <a:r>
              <a:rPr lang="hr-HR" sz="1400" dirty="0"/>
              <a:t>– programi ranog učenja stranih jezika i drugi programi umjetničkog, kulturnog, vjerskog i sportskog sadržaja.</a:t>
            </a:r>
            <a:endParaRPr sz="1400" dirty="0"/>
          </a:p>
        </p:txBody>
      </p:sp>
    </p:spTree>
    <p:extLst>
      <p:ext uri="{BB962C8B-B14F-4D97-AF65-F5344CB8AC3E}">
        <p14:creationId xmlns:p14="http://schemas.microsoft.com/office/powerpoint/2010/main" val="3122704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8"/>
          <p:cNvSpPr txBox="1">
            <a:spLocks noGrp="1"/>
          </p:cNvSpPr>
          <p:nvPr>
            <p:ph type="title"/>
          </p:nvPr>
        </p:nvSpPr>
        <p:spPr>
          <a:xfrm>
            <a:off x="457200" y="-30162"/>
            <a:ext cx="82296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r-HR" dirty="0"/>
              <a:t>Državni pedagoški standard predškolskog odgoja i naobrazbe</a:t>
            </a:r>
            <a:endParaRPr dirty="0"/>
          </a:p>
        </p:txBody>
      </p:sp>
      <p:sp>
        <p:nvSpPr>
          <p:cNvPr id="163" name="Google Shape;163;p38"/>
          <p:cNvSpPr txBox="1">
            <a:spLocks noGrp="1"/>
          </p:cNvSpPr>
          <p:nvPr>
            <p:ph type="body" idx="1"/>
          </p:nvPr>
        </p:nvSpPr>
        <p:spPr>
          <a:xfrm>
            <a:off x="911700" y="1600200"/>
            <a:ext cx="7320600" cy="4967700"/>
          </a:xfrm>
          <a:prstGeom prst="rect">
            <a:avLst/>
          </a:prstGeom>
        </p:spPr>
        <p:txBody>
          <a:bodyPr spcFirstLastPara="1" wrap="square" lIns="91425" tIns="91425" rIns="91425" bIns="91425" anchor="t" anchorCtr="0">
            <a:noAutofit/>
          </a:bodyPr>
          <a:lstStyle/>
          <a:p>
            <a:pPr marL="38100" lvl="0" indent="0">
              <a:buNone/>
            </a:pPr>
            <a:r>
              <a:rPr lang="hr-HR" dirty="0"/>
              <a:t>2.2. Posebni programi su:</a:t>
            </a:r>
          </a:p>
          <a:p>
            <a:pPr marL="38100" lvl="0" indent="0">
              <a:buNone/>
            </a:pPr>
            <a:r>
              <a:rPr lang="hr-HR" dirty="0"/>
              <a:t>a) programi ranog učenja stranog jezika,</a:t>
            </a:r>
          </a:p>
          <a:p>
            <a:pPr marL="38100" lvl="0" indent="0">
              <a:buNone/>
            </a:pPr>
            <a:r>
              <a:rPr lang="hr-HR" dirty="0"/>
              <a:t>b) glazbeni programi,</a:t>
            </a:r>
          </a:p>
          <a:p>
            <a:pPr marL="38100" lvl="0" indent="0">
              <a:buNone/>
            </a:pPr>
            <a:r>
              <a:rPr lang="hr-HR" dirty="0"/>
              <a:t>c) likovni programi,</a:t>
            </a:r>
          </a:p>
          <a:p>
            <a:pPr marL="38100" lvl="0" indent="0">
              <a:buNone/>
            </a:pPr>
            <a:r>
              <a:rPr lang="hr-HR" dirty="0"/>
              <a:t>d) dramsko-scenski programi,</a:t>
            </a:r>
          </a:p>
          <a:p>
            <a:pPr marL="38100" lvl="0" indent="0">
              <a:buNone/>
            </a:pPr>
            <a:r>
              <a:rPr lang="hr-HR" dirty="0"/>
              <a:t>e) informatički programi,</a:t>
            </a:r>
          </a:p>
          <a:p>
            <a:pPr marL="38100" lvl="0" indent="0">
              <a:buNone/>
            </a:pPr>
            <a:r>
              <a:rPr lang="hr-HR" dirty="0"/>
              <a:t>f) športski programi te programi ritmike i plesa,</a:t>
            </a:r>
          </a:p>
          <a:p>
            <a:pPr lvl="0"/>
            <a:endParaRPr lang="hr-HR" dirty="0"/>
          </a:p>
        </p:txBody>
      </p:sp>
      <p:sp>
        <p:nvSpPr>
          <p:cNvPr id="164" name="Google Shape;164;p38"/>
          <p:cNvSpPr txBox="1">
            <a:spLocks noGrp="1"/>
          </p:cNvSpPr>
          <p:nvPr>
            <p:ph type="sldNum" idx="12"/>
          </p:nvPr>
        </p:nvSpPr>
        <p:spPr>
          <a:xfrm>
            <a:off x="4297650" y="6479803"/>
            <a:ext cx="548700" cy="37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8"/>
          <p:cNvSpPr txBox="1">
            <a:spLocks noGrp="1"/>
          </p:cNvSpPr>
          <p:nvPr>
            <p:ph type="title"/>
          </p:nvPr>
        </p:nvSpPr>
        <p:spPr>
          <a:xfrm>
            <a:off x="457200" y="-30162"/>
            <a:ext cx="8229600" cy="1143000"/>
          </a:xfrm>
          <a:prstGeom prst="rect">
            <a:avLst/>
          </a:prstGeom>
        </p:spPr>
        <p:txBody>
          <a:bodyPr spcFirstLastPara="1" wrap="square" lIns="91425" tIns="91425" rIns="91425" bIns="91425" anchor="ctr" anchorCtr="0">
            <a:noAutofit/>
          </a:bodyPr>
          <a:lstStyle/>
          <a:p>
            <a:pPr lvl="0"/>
            <a:r>
              <a:rPr lang="hr-HR" dirty="0"/>
              <a:t>Državni pedagoški standard predškolskog odgoja i naobrazbe</a:t>
            </a:r>
            <a:endParaRPr dirty="0"/>
          </a:p>
        </p:txBody>
      </p:sp>
      <p:sp>
        <p:nvSpPr>
          <p:cNvPr id="163" name="Google Shape;163;p38"/>
          <p:cNvSpPr txBox="1">
            <a:spLocks noGrp="1"/>
          </p:cNvSpPr>
          <p:nvPr>
            <p:ph type="body" idx="1"/>
          </p:nvPr>
        </p:nvSpPr>
        <p:spPr>
          <a:xfrm>
            <a:off x="745446" y="1312470"/>
            <a:ext cx="7320600" cy="4967700"/>
          </a:xfrm>
          <a:prstGeom prst="rect">
            <a:avLst/>
          </a:prstGeom>
        </p:spPr>
        <p:txBody>
          <a:bodyPr spcFirstLastPara="1" wrap="square" lIns="91425" tIns="91425" rIns="91425" bIns="91425" anchor="t" anchorCtr="0">
            <a:noAutofit/>
          </a:bodyPr>
          <a:lstStyle/>
          <a:p>
            <a:pPr marL="38100" lvl="0" indent="0">
              <a:buNone/>
            </a:pPr>
            <a:r>
              <a:rPr lang="hr-HR" dirty="0"/>
              <a:t>g) ekološki programi i programi odgoja za održivi razvoj,</a:t>
            </a:r>
          </a:p>
          <a:p>
            <a:pPr marL="38100" lvl="0" indent="0">
              <a:buNone/>
            </a:pPr>
            <a:r>
              <a:rPr lang="hr-HR" dirty="0"/>
              <a:t>h) vjerski programi,</a:t>
            </a:r>
          </a:p>
          <a:p>
            <a:pPr marL="38100" lvl="0" indent="0">
              <a:buNone/>
            </a:pPr>
            <a:r>
              <a:rPr lang="hr-HR" dirty="0"/>
              <a:t>i) programi zdravstvenog odgoja,</a:t>
            </a:r>
          </a:p>
          <a:p>
            <a:pPr marL="38100" lvl="0" indent="0">
              <a:buNone/>
            </a:pPr>
            <a:r>
              <a:rPr lang="hr-HR" dirty="0"/>
              <a:t>j) programi za djecu s posebnim zdravstvenim potrebama (djeca s akutnim bolestima i potrebama, djeca s kroničnim bolestima, djeca s poremećajem tjelesne težine, endokrinološkim i drugim poremećajima),</a:t>
            </a:r>
          </a:p>
        </p:txBody>
      </p:sp>
      <p:sp>
        <p:nvSpPr>
          <p:cNvPr id="164" name="Google Shape;164;p38"/>
          <p:cNvSpPr txBox="1">
            <a:spLocks noGrp="1"/>
          </p:cNvSpPr>
          <p:nvPr>
            <p:ph type="sldNum" idx="12"/>
          </p:nvPr>
        </p:nvSpPr>
        <p:spPr>
          <a:xfrm>
            <a:off x="4297650" y="6479803"/>
            <a:ext cx="548700" cy="37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12</a:t>
            </a:fld>
            <a:endParaRPr/>
          </a:p>
        </p:txBody>
      </p:sp>
    </p:spTree>
    <p:extLst>
      <p:ext uri="{BB962C8B-B14F-4D97-AF65-F5344CB8AC3E}">
        <p14:creationId xmlns:p14="http://schemas.microsoft.com/office/powerpoint/2010/main" val="3003354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Državni pedagoški standard predškolskog odgoja i naobrazbe</a:t>
            </a:r>
          </a:p>
        </p:txBody>
      </p:sp>
      <p:sp>
        <p:nvSpPr>
          <p:cNvPr id="3" name="Text Placeholder 2"/>
          <p:cNvSpPr>
            <a:spLocks noGrp="1"/>
          </p:cNvSpPr>
          <p:nvPr>
            <p:ph type="body" idx="1"/>
          </p:nvPr>
        </p:nvSpPr>
        <p:spPr>
          <a:xfrm>
            <a:off x="901309" y="1257300"/>
            <a:ext cx="7320600" cy="2213264"/>
          </a:xfrm>
        </p:spPr>
        <p:txBody>
          <a:bodyPr/>
          <a:lstStyle/>
          <a:p>
            <a:pPr marL="38100" indent="0">
              <a:buNone/>
            </a:pPr>
            <a:r>
              <a:rPr lang="hr-HR" dirty="0"/>
              <a:t>k) programi rada s roditeljima,</a:t>
            </a:r>
          </a:p>
          <a:p>
            <a:pPr marL="38100" indent="0">
              <a:buNone/>
            </a:pPr>
            <a:r>
              <a:rPr lang="hr-HR" dirty="0"/>
              <a:t>l) preventivni programi, programi sigurnosti te interventni, kompenzacijski i rehabilitacijski programi.</a:t>
            </a:r>
          </a:p>
          <a:p>
            <a:endParaRPr lang="hr-HR" dirty="0"/>
          </a:p>
          <a:p>
            <a:endParaRPr lang="hr-HR" dirty="0"/>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13</a:t>
            </a:fld>
            <a:endParaRPr lang="en"/>
          </a:p>
        </p:txBody>
      </p:sp>
      <p:sp>
        <p:nvSpPr>
          <p:cNvPr id="5" name="Rectangle 4"/>
          <p:cNvSpPr/>
          <p:nvPr/>
        </p:nvSpPr>
        <p:spPr>
          <a:xfrm>
            <a:off x="457200" y="3799959"/>
            <a:ext cx="6847609" cy="1815882"/>
          </a:xfrm>
          <a:prstGeom prst="rect">
            <a:avLst/>
          </a:prstGeom>
        </p:spPr>
        <p:txBody>
          <a:bodyPr wrap="square">
            <a:spAutoFit/>
          </a:bodyPr>
          <a:lstStyle/>
          <a:p>
            <a:r>
              <a:rPr lang="hr-HR" sz="2800" dirty="0">
                <a:latin typeface="Source Sans Pro" panose="020B0503030403020204" pitchFamily="34" charset="-18"/>
              </a:rPr>
              <a:t>2.3. Alternativni odgojno-obrazovni programi prema koncepcijama Marije Montessori, Rudolfa Steinera, sestara Agazzi, Jurgena Zimmera, Reggio koncepciji i drugo.</a:t>
            </a:r>
          </a:p>
        </p:txBody>
      </p:sp>
    </p:spTree>
    <p:extLst>
      <p:ext uri="{BB962C8B-B14F-4D97-AF65-F5344CB8AC3E}">
        <p14:creationId xmlns:p14="http://schemas.microsoft.com/office/powerpoint/2010/main" val="391917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8"/>
        <p:cNvGrpSpPr/>
        <p:nvPr/>
      </p:nvGrpSpPr>
      <p:grpSpPr>
        <a:xfrm>
          <a:off x="0" y="0"/>
          <a:ext cx="0" cy="0"/>
          <a:chOff x="0" y="0"/>
          <a:chExt cx="0" cy="0"/>
        </a:xfrm>
      </p:grpSpPr>
      <p:sp>
        <p:nvSpPr>
          <p:cNvPr id="169" name="Google Shape;169;p39"/>
          <p:cNvSpPr txBox="1">
            <a:spLocks noGrp="1"/>
          </p:cNvSpPr>
          <p:nvPr>
            <p:ph type="ctrTitle" idx="4294967295"/>
          </p:nvPr>
        </p:nvSpPr>
        <p:spPr>
          <a:xfrm>
            <a:off x="685800" y="3161500"/>
            <a:ext cx="7772400" cy="141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r-HR" dirty="0">
                <a:solidFill>
                  <a:srgbClr val="FFFFFF"/>
                </a:solidFill>
              </a:rPr>
              <a:t>Podaci o posebnim programima u dječjim vrtićima i udrugama</a:t>
            </a:r>
            <a:endParaRPr dirty="0">
              <a:solidFill>
                <a:srgbClr val="FFFFFF"/>
              </a:solidFill>
            </a:endParaRPr>
          </a:p>
        </p:txBody>
      </p:sp>
      <p:sp>
        <p:nvSpPr>
          <p:cNvPr id="170" name="Google Shape;170;p39"/>
          <p:cNvSpPr txBox="1">
            <a:spLocks noGrp="1"/>
          </p:cNvSpPr>
          <p:nvPr>
            <p:ph type="subTitle" idx="4294967295"/>
          </p:nvPr>
        </p:nvSpPr>
        <p:spPr>
          <a:xfrm>
            <a:off x="1129200" y="5271850"/>
            <a:ext cx="6885600" cy="10464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hr-HR" sz="1400" dirty="0"/>
              <a:t>Izvor podataka: Elektronički upisnik dječjih vrtića i drugih pravnih osoba koje provode programe predškolskog odgoja i obrazovanja, MZO</a:t>
            </a:r>
            <a:endParaRPr sz="1400" dirty="0"/>
          </a:p>
        </p:txBody>
      </p:sp>
      <p:sp>
        <p:nvSpPr>
          <p:cNvPr id="171" name="Google Shape;171;p39"/>
          <p:cNvSpPr/>
          <p:nvPr/>
        </p:nvSpPr>
        <p:spPr>
          <a:xfrm>
            <a:off x="4068207" y="2217807"/>
            <a:ext cx="1007582" cy="1209185"/>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9"/>
          <p:cNvSpPr txBox="1">
            <a:spLocks noGrp="1"/>
          </p:cNvSpPr>
          <p:nvPr>
            <p:ph type="sldNum" idx="12"/>
          </p:nvPr>
        </p:nvSpPr>
        <p:spPr>
          <a:xfrm>
            <a:off x="4297650" y="6479803"/>
            <a:ext cx="548700" cy="37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8" name="Google Shape;178;p40"/>
          <p:cNvSpPr txBox="1">
            <a:spLocks noGrp="1"/>
          </p:cNvSpPr>
          <p:nvPr>
            <p:ph type="title"/>
          </p:nvPr>
        </p:nvSpPr>
        <p:spPr>
          <a:xfrm>
            <a:off x="457200" y="-30162"/>
            <a:ext cx="82296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r-HR" dirty="0"/>
              <a:t>Dječji vrtići</a:t>
            </a:r>
            <a:br>
              <a:rPr lang="hr-HR" dirty="0"/>
            </a:br>
            <a:r>
              <a:rPr lang="hr-HR" sz="1400" dirty="0"/>
              <a:t>pedagoška godina 2017./2018.</a:t>
            </a:r>
            <a:endParaRPr sz="1400" dirty="0"/>
          </a:p>
        </p:txBody>
      </p:sp>
      <p:sp>
        <p:nvSpPr>
          <p:cNvPr id="180" name="Google Shape;180;p40"/>
          <p:cNvSpPr txBox="1">
            <a:spLocks noGrp="1"/>
          </p:cNvSpPr>
          <p:nvPr>
            <p:ph type="sldNum" idx="12"/>
          </p:nvPr>
        </p:nvSpPr>
        <p:spPr>
          <a:xfrm>
            <a:off x="4297650" y="6479803"/>
            <a:ext cx="548700" cy="37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15</a:t>
            </a:fld>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225" y="2767313"/>
            <a:ext cx="2524477" cy="190526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9702" y="1444969"/>
            <a:ext cx="6354298" cy="4377916"/>
          </a:xfrm>
          <a:prstGeom prst="rect">
            <a:avLst/>
          </a:prstGeom>
        </p:spPr>
      </p:pic>
    </p:spTree>
    <p:extLst>
      <p:ext uri="{BB962C8B-B14F-4D97-AF65-F5344CB8AC3E}">
        <p14:creationId xmlns:p14="http://schemas.microsoft.com/office/powerpoint/2010/main" val="232297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8" name="Google Shape;178;p40"/>
          <p:cNvSpPr txBox="1">
            <a:spLocks noGrp="1"/>
          </p:cNvSpPr>
          <p:nvPr>
            <p:ph type="title"/>
          </p:nvPr>
        </p:nvSpPr>
        <p:spPr>
          <a:xfrm>
            <a:off x="457200" y="-30162"/>
            <a:ext cx="8229600" cy="1143000"/>
          </a:xfrm>
          <a:prstGeom prst="rect">
            <a:avLst/>
          </a:prstGeom>
        </p:spPr>
        <p:txBody>
          <a:bodyPr spcFirstLastPara="1" wrap="square" lIns="91425" tIns="91425" rIns="91425" bIns="91425" anchor="ctr" anchorCtr="0">
            <a:noAutofit/>
          </a:bodyPr>
          <a:lstStyle/>
          <a:p>
            <a:pPr lvl="0"/>
            <a:r>
              <a:rPr lang="hr-HR" dirty="0"/>
              <a:t>Udruge</a:t>
            </a:r>
            <a:br>
              <a:rPr lang="hr-HR" dirty="0"/>
            </a:br>
            <a:r>
              <a:rPr lang="hr-HR" sz="1600" dirty="0"/>
              <a:t>pedagoška godina 2017./2018.</a:t>
            </a:r>
            <a:endParaRPr sz="1600" dirty="0"/>
          </a:p>
        </p:txBody>
      </p:sp>
      <p:sp>
        <p:nvSpPr>
          <p:cNvPr id="180" name="Google Shape;180;p40"/>
          <p:cNvSpPr txBox="1">
            <a:spLocks noGrp="1"/>
          </p:cNvSpPr>
          <p:nvPr>
            <p:ph type="sldNum" idx="12"/>
          </p:nvPr>
        </p:nvSpPr>
        <p:spPr>
          <a:xfrm>
            <a:off x="4297650" y="6479803"/>
            <a:ext cx="548700" cy="37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16</a:t>
            </a:fld>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4522"/>
          <a:stretch/>
        </p:blipFill>
        <p:spPr>
          <a:xfrm>
            <a:off x="249381" y="2141687"/>
            <a:ext cx="2792328" cy="197195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1370" y="1804644"/>
            <a:ext cx="5859111" cy="3983353"/>
          </a:xfrm>
          <a:prstGeom prst="rect">
            <a:avLst/>
          </a:prstGeom>
        </p:spPr>
      </p:pic>
    </p:spTree>
    <p:extLst>
      <p:ext uri="{BB962C8B-B14F-4D97-AF65-F5344CB8AC3E}">
        <p14:creationId xmlns:p14="http://schemas.microsoft.com/office/powerpoint/2010/main" val="2335291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8" name="Google Shape;178;p40"/>
          <p:cNvSpPr txBox="1">
            <a:spLocks noGrp="1"/>
          </p:cNvSpPr>
          <p:nvPr>
            <p:ph type="title"/>
          </p:nvPr>
        </p:nvSpPr>
        <p:spPr>
          <a:xfrm>
            <a:off x="457200" y="-30162"/>
            <a:ext cx="8229600" cy="1143000"/>
          </a:xfrm>
          <a:prstGeom prst="rect">
            <a:avLst/>
          </a:prstGeom>
        </p:spPr>
        <p:txBody>
          <a:bodyPr spcFirstLastPara="1" wrap="square" lIns="91425" tIns="91425" rIns="91425" bIns="91425" anchor="ctr" anchorCtr="0">
            <a:noAutofit/>
          </a:bodyPr>
          <a:lstStyle/>
          <a:p>
            <a:pPr lvl="0"/>
            <a:r>
              <a:rPr lang="hr-HR" dirty="0"/>
              <a:t>Splitsko-dalmatinska županiji</a:t>
            </a:r>
            <a:br>
              <a:rPr lang="hr-HR" dirty="0"/>
            </a:br>
            <a:r>
              <a:rPr lang="hr-HR" sz="1400" dirty="0"/>
              <a:t>pedagoška godina 2017./2018.</a:t>
            </a:r>
            <a:endParaRPr sz="1400" dirty="0"/>
          </a:p>
        </p:txBody>
      </p:sp>
      <p:sp>
        <p:nvSpPr>
          <p:cNvPr id="180" name="Google Shape;180;p40"/>
          <p:cNvSpPr txBox="1">
            <a:spLocks noGrp="1"/>
          </p:cNvSpPr>
          <p:nvPr>
            <p:ph type="sldNum" idx="12"/>
          </p:nvPr>
        </p:nvSpPr>
        <p:spPr>
          <a:xfrm>
            <a:off x="4297650" y="6479803"/>
            <a:ext cx="548700" cy="37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17</a:t>
            </a:fld>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026" t="5363" r="12296"/>
          <a:stretch/>
        </p:blipFill>
        <p:spPr>
          <a:xfrm>
            <a:off x="374072" y="2441863"/>
            <a:ext cx="2587337" cy="163179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3136" y="1462047"/>
            <a:ext cx="5315692" cy="359142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8" name="Google Shape;178;p40"/>
          <p:cNvSpPr txBox="1">
            <a:spLocks noGrp="1"/>
          </p:cNvSpPr>
          <p:nvPr>
            <p:ph type="title"/>
          </p:nvPr>
        </p:nvSpPr>
        <p:spPr>
          <a:xfrm>
            <a:off x="457200" y="-30162"/>
            <a:ext cx="8229600" cy="1143000"/>
          </a:xfrm>
          <a:prstGeom prst="rect">
            <a:avLst/>
          </a:prstGeom>
        </p:spPr>
        <p:txBody>
          <a:bodyPr spcFirstLastPara="1" wrap="square" lIns="91425" tIns="91425" rIns="91425" bIns="91425" anchor="ctr" anchorCtr="0">
            <a:noAutofit/>
          </a:bodyPr>
          <a:lstStyle/>
          <a:p>
            <a:pPr lvl="0"/>
            <a:r>
              <a:rPr lang="hr-HR" dirty="0"/>
              <a:t>Vukovarsko-srijemska županija</a:t>
            </a:r>
            <a:br>
              <a:rPr lang="hr-HR" dirty="0"/>
            </a:br>
            <a:r>
              <a:rPr lang="hr-HR" sz="1400" dirty="0"/>
              <a:t>pedagoška godina 2017./2018.</a:t>
            </a:r>
            <a:r>
              <a:rPr lang="hr-HR" dirty="0"/>
              <a:t/>
            </a:r>
            <a:br>
              <a:rPr lang="hr-HR" dirty="0"/>
            </a:br>
            <a:endParaRPr dirty="0"/>
          </a:p>
        </p:txBody>
      </p:sp>
      <p:sp>
        <p:nvSpPr>
          <p:cNvPr id="180" name="Google Shape;180;p40"/>
          <p:cNvSpPr txBox="1">
            <a:spLocks noGrp="1"/>
          </p:cNvSpPr>
          <p:nvPr>
            <p:ph type="sldNum" idx="12"/>
          </p:nvPr>
        </p:nvSpPr>
        <p:spPr>
          <a:xfrm>
            <a:off x="4297650" y="6479803"/>
            <a:ext cx="548700" cy="37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18</a:t>
            </a:fld>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387" r="5933"/>
          <a:stretch/>
        </p:blipFill>
        <p:spPr>
          <a:xfrm>
            <a:off x="384464" y="2575088"/>
            <a:ext cx="2504209" cy="17909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7736" y="1631374"/>
            <a:ext cx="5866264" cy="3953122"/>
          </a:xfrm>
          <a:prstGeom prst="rect">
            <a:avLst/>
          </a:prstGeom>
        </p:spPr>
      </p:pic>
    </p:spTree>
    <p:extLst>
      <p:ext uri="{BB962C8B-B14F-4D97-AF65-F5344CB8AC3E}">
        <p14:creationId xmlns:p14="http://schemas.microsoft.com/office/powerpoint/2010/main" val="395332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8" name="Google Shape;178;p40"/>
          <p:cNvSpPr txBox="1">
            <a:spLocks noGrp="1"/>
          </p:cNvSpPr>
          <p:nvPr>
            <p:ph type="title"/>
          </p:nvPr>
        </p:nvSpPr>
        <p:spPr>
          <a:xfrm>
            <a:off x="457200" y="-30162"/>
            <a:ext cx="8229600" cy="1143000"/>
          </a:xfrm>
          <a:prstGeom prst="rect">
            <a:avLst/>
          </a:prstGeom>
        </p:spPr>
        <p:txBody>
          <a:bodyPr spcFirstLastPara="1" wrap="square" lIns="91425" tIns="91425" rIns="91425" bIns="91425" anchor="ctr" anchorCtr="0">
            <a:noAutofit/>
          </a:bodyPr>
          <a:lstStyle/>
          <a:p>
            <a:pPr lvl="0"/>
            <a:r>
              <a:rPr lang="hr-HR" dirty="0"/>
              <a:t>Zagrebačka županija</a:t>
            </a:r>
            <a:br>
              <a:rPr lang="hr-HR" dirty="0"/>
            </a:br>
            <a:r>
              <a:rPr lang="hr-HR" sz="1400" dirty="0"/>
              <a:t>pedagoška godina 2017./2018.</a:t>
            </a:r>
            <a:endParaRPr sz="1400" dirty="0"/>
          </a:p>
        </p:txBody>
      </p:sp>
      <p:sp>
        <p:nvSpPr>
          <p:cNvPr id="180" name="Google Shape;180;p40"/>
          <p:cNvSpPr txBox="1">
            <a:spLocks noGrp="1"/>
          </p:cNvSpPr>
          <p:nvPr>
            <p:ph type="sldNum" idx="12"/>
          </p:nvPr>
        </p:nvSpPr>
        <p:spPr>
          <a:xfrm>
            <a:off x="4297650" y="6479803"/>
            <a:ext cx="548700" cy="37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19</a:t>
            </a:fld>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528" y="2424853"/>
            <a:ext cx="2953162" cy="180047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8828" y="1470914"/>
            <a:ext cx="6275172" cy="4451904"/>
          </a:xfrm>
          <a:prstGeom prst="rect">
            <a:avLst/>
          </a:prstGeom>
        </p:spPr>
      </p:pic>
    </p:spTree>
    <p:extLst>
      <p:ext uri="{BB962C8B-B14F-4D97-AF65-F5344CB8AC3E}">
        <p14:creationId xmlns:p14="http://schemas.microsoft.com/office/powerpoint/2010/main" val="237542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33"/>
          <p:cNvSpPr txBox="1">
            <a:spLocks noGrp="1"/>
          </p:cNvSpPr>
          <p:nvPr>
            <p:ph type="ctrTitle"/>
          </p:nvPr>
        </p:nvSpPr>
        <p:spPr>
          <a:xfrm>
            <a:off x="1441023" y="2541451"/>
            <a:ext cx="6552900" cy="1546500"/>
          </a:xfrm>
          <a:prstGeom prst="rect">
            <a:avLst/>
          </a:prstGeom>
        </p:spPr>
        <p:txBody>
          <a:bodyPr spcFirstLastPara="1" wrap="square" lIns="91425" tIns="91425" rIns="91425" bIns="91425" anchor="ctr" anchorCtr="0">
            <a:noAutofit/>
          </a:bodyPr>
          <a:lstStyle/>
          <a:p>
            <a:pPr lvl="0"/>
            <a:r>
              <a:rPr lang="vi-VN" sz="2000" dirty="0">
                <a:solidFill>
                  <a:schemeClr val="tx1"/>
                </a:solidFill>
                <a:latin typeface="+mn-lt"/>
              </a:rPr>
              <a:t>Iako se motorički razvoj događa prirodno, ovisan je o optimalnom okruženju. Može zaostajati zbog osiromašenog okruženja, odnosno biti napredan zahvaljujući obogaćenom okruženju. Motoričke aktivnosti pridonose učenju tako što pružaju stimulaciju za mozak. Mozak je taj koji je potpuno odgovoran za sve pokrete i svi su pokreti zabilježeni u njemu. Ta povezanost između mozga i motoričkih vještina stalno je aktivna i neposredno utječe na rast mozga. </a:t>
            </a:r>
            <a:r>
              <a:rPr lang="hr-HR" sz="1800" dirty="0"/>
              <a:t/>
            </a:r>
            <a:br>
              <a:rPr lang="hr-HR" sz="1800" dirty="0"/>
            </a:br>
            <a:endParaRPr sz="1800" dirty="0"/>
          </a:p>
        </p:txBody>
      </p:sp>
      <p:sp>
        <p:nvSpPr>
          <p:cNvPr id="2" name="Rectangle 1"/>
          <p:cNvSpPr/>
          <p:nvPr/>
        </p:nvSpPr>
        <p:spPr>
          <a:xfrm>
            <a:off x="6154094" y="4864630"/>
            <a:ext cx="1535998" cy="307777"/>
          </a:xfrm>
          <a:prstGeom prst="rect">
            <a:avLst/>
          </a:prstGeom>
        </p:spPr>
        <p:txBody>
          <a:bodyPr wrap="none">
            <a:spAutoFit/>
          </a:bodyPr>
          <a:lstStyle/>
          <a:p>
            <a:r>
              <a:rPr lang="hr-HR" dirty="0"/>
              <a:t>(Goldberg, 2003)</a:t>
            </a:r>
          </a:p>
        </p:txBody>
      </p:sp>
    </p:spTree>
    <p:extLst>
      <p:ext uri="{BB962C8B-B14F-4D97-AF65-F5344CB8AC3E}">
        <p14:creationId xmlns:p14="http://schemas.microsoft.com/office/powerpoint/2010/main" val="446194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8" name="Google Shape;178;p40"/>
          <p:cNvSpPr txBox="1">
            <a:spLocks noGrp="1"/>
          </p:cNvSpPr>
          <p:nvPr>
            <p:ph type="title"/>
          </p:nvPr>
        </p:nvSpPr>
        <p:spPr>
          <a:xfrm>
            <a:off x="457200" y="-30162"/>
            <a:ext cx="8229600" cy="1143000"/>
          </a:xfrm>
          <a:prstGeom prst="rect">
            <a:avLst/>
          </a:prstGeom>
        </p:spPr>
        <p:txBody>
          <a:bodyPr spcFirstLastPara="1" wrap="square" lIns="91425" tIns="91425" rIns="91425" bIns="91425" anchor="ctr" anchorCtr="0">
            <a:noAutofit/>
          </a:bodyPr>
          <a:lstStyle/>
          <a:p>
            <a:pPr lvl="0"/>
            <a:r>
              <a:rPr lang="hr-HR" dirty="0"/>
              <a:t>Grad zagreb</a:t>
            </a:r>
            <a:br>
              <a:rPr lang="hr-HR" dirty="0"/>
            </a:br>
            <a:r>
              <a:rPr lang="hr-HR" sz="1400" dirty="0"/>
              <a:t>pedagoška godina 2017./2018.</a:t>
            </a:r>
            <a:endParaRPr sz="1400" dirty="0"/>
          </a:p>
        </p:txBody>
      </p:sp>
      <p:sp>
        <p:nvSpPr>
          <p:cNvPr id="180" name="Google Shape;180;p40"/>
          <p:cNvSpPr txBox="1">
            <a:spLocks noGrp="1"/>
          </p:cNvSpPr>
          <p:nvPr>
            <p:ph type="sldNum" idx="12"/>
          </p:nvPr>
        </p:nvSpPr>
        <p:spPr>
          <a:xfrm>
            <a:off x="4297650" y="6479803"/>
            <a:ext cx="548700" cy="37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20</a:t>
            </a:fld>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571" y="2538288"/>
            <a:ext cx="2886478" cy="178142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1546" y="1355326"/>
            <a:ext cx="6502453" cy="4536320"/>
          </a:xfrm>
          <a:prstGeom prst="rect">
            <a:avLst/>
          </a:prstGeom>
        </p:spPr>
      </p:pic>
    </p:spTree>
    <p:extLst>
      <p:ext uri="{BB962C8B-B14F-4D97-AF65-F5344CB8AC3E}">
        <p14:creationId xmlns:p14="http://schemas.microsoft.com/office/powerpoint/2010/main" val="1617265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1"/>
        <p:cNvGrpSpPr/>
        <p:nvPr/>
      </p:nvGrpSpPr>
      <p:grpSpPr>
        <a:xfrm>
          <a:off x="0" y="0"/>
          <a:ext cx="0" cy="0"/>
          <a:chOff x="0" y="0"/>
          <a:chExt cx="0" cy="0"/>
        </a:xfrm>
      </p:grpSpPr>
      <p:sp>
        <p:nvSpPr>
          <p:cNvPr id="202" name="Google Shape;202;p43"/>
          <p:cNvSpPr txBox="1">
            <a:spLocks noGrp="1"/>
          </p:cNvSpPr>
          <p:nvPr>
            <p:ph type="body" idx="1"/>
          </p:nvPr>
        </p:nvSpPr>
        <p:spPr>
          <a:xfrm>
            <a:off x="0" y="0"/>
            <a:ext cx="9144000" cy="6858000"/>
          </a:xfrm>
          <a:prstGeom prst="rect">
            <a:avLst/>
          </a:prstGeom>
          <a:solidFill>
            <a:srgbClr val="FE344D">
              <a:alpha val="63080"/>
            </a:srgbClr>
          </a:solidFill>
        </p:spPr>
        <p:txBody>
          <a:bodyPr spcFirstLastPara="1" wrap="square" lIns="91425" tIns="91425" rIns="91425" bIns="91425" anchor="ctr" anchorCtr="0">
            <a:noAutofit/>
          </a:bodyPr>
          <a:lstStyle/>
          <a:p>
            <a:pPr marL="0" lvl="0" indent="0" algn="ctr" rtl="0">
              <a:spcBef>
                <a:spcPts val="0"/>
              </a:spcBef>
              <a:spcAft>
                <a:spcPts val="0"/>
              </a:spcAft>
              <a:buNone/>
            </a:pPr>
            <a:r>
              <a:rPr lang="hr-HR" sz="7200" dirty="0">
                <a:solidFill>
                  <a:srgbClr val="FFFFFF"/>
                </a:solidFill>
                <a:latin typeface="Permanent Marker"/>
                <a:ea typeface="Permanent Marker"/>
                <a:cs typeface="Permanent Marker"/>
                <a:sym typeface="Permanent Marker"/>
              </a:rPr>
              <a:t>koji je vaš zadatak</a:t>
            </a:r>
            <a:r>
              <a:rPr lang="en" sz="7200" dirty="0">
                <a:solidFill>
                  <a:srgbClr val="FFFFFF"/>
                </a:solidFill>
                <a:latin typeface="Permanent Marker"/>
                <a:ea typeface="Permanent Marker"/>
                <a:cs typeface="Permanent Marker"/>
                <a:sym typeface="Permanent Marker"/>
              </a:rPr>
              <a:t>?</a:t>
            </a:r>
            <a:endParaRPr sz="7200" dirty="0">
              <a:solidFill>
                <a:srgbClr val="FFFFFF"/>
              </a:solidFill>
            </a:endParaRPr>
          </a:p>
          <a:p>
            <a:pPr marL="0" lvl="0" indent="0" algn="ctr" rtl="0">
              <a:spcBef>
                <a:spcPts val="600"/>
              </a:spcBef>
              <a:spcAft>
                <a:spcPts val="0"/>
              </a:spcAft>
              <a:buNone/>
            </a:pPr>
            <a:r>
              <a:rPr lang="hr-HR" sz="4800" dirty="0">
                <a:solidFill>
                  <a:srgbClr val="FFFFFF"/>
                </a:solidFill>
              </a:rPr>
              <a:t>Integrirani pristup</a:t>
            </a:r>
          </a:p>
          <a:p>
            <a:pPr marL="0" lvl="0" indent="0" algn="ctr" rtl="0">
              <a:spcBef>
                <a:spcPts val="600"/>
              </a:spcBef>
              <a:spcAft>
                <a:spcPts val="0"/>
              </a:spcAft>
              <a:buNone/>
            </a:pPr>
            <a:r>
              <a:rPr lang="hr-HR" sz="4800" dirty="0">
                <a:solidFill>
                  <a:srgbClr val="FFFFFF"/>
                </a:solidFill>
              </a:rPr>
              <a:t>Poticanje cjelovitog razvoja</a:t>
            </a:r>
            <a:endParaRPr sz="4800" dirty="0">
              <a:solidFill>
                <a:srgbClr val="FFFFFF"/>
              </a:solidFill>
            </a:endParaRPr>
          </a:p>
        </p:txBody>
      </p:sp>
      <p:sp>
        <p:nvSpPr>
          <p:cNvPr id="203" name="Google Shape;203;p43"/>
          <p:cNvSpPr txBox="1">
            <a:spLocks noGrp="1"/>
          </p:cNvSpPr>
          <p:nvPr>
            <p:ph type="sldNum" idx="12"/>
          </p:nvPr>
        </p:nvSpPr>
        <p:spPr>
          <a:xfrm>
            <a:off x="4297650" y="6479803"/>
            <a:ext cx="548700" cy="37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2"/>
        <p:cNvGrpSpPr/>
        <p:nvPr/>
      </p:nvGrpSpPr>
      <p:grpSpPr>
        <a:xfrm>
          <a:off x="0" y="0"/>
          <a:ext cx="0" cy="0"/>
          <a:chOff x="0" y="0"/>
          <a:chExt cx="0" cy="0"/>
        </a:xfrm>
      </p:grpSpPr>
      <p:sp>
        <p:nvSpPr>
          <p:cNvPr id="293" name="Google Shape;293;p48"/>
          <p:cNvSpPr txBox="1">
            <a:spLocks noGrp="1"/>
          </p:cNvSpPr>
          <p:nvPr>
            <p:ph type="ctrTitle" idx="4294967295"/>
          </p:nvPr>
        </p:nvSpPr>
        <p:spPr>
          <a:xfrm>
            <a:off x="685800" y="2415923"/>
            <a:ext cx="7772400" cy="1546500"/>
          </a:xfrm>
          <a:prstGeom prst="rect">
            <a:avLst/>
          </a:prstGeom>
        </p:spPr>
        <p:txBody>
          <a:bodyPr spcFirstLastPara="1" wrap="square" lIns="91425" tIns="91425" rIns="91425" bIns="91425" anchor="ctr" anchorCtr="0">
            <a:noAutofit/>
          </a:bodyPr>
          <a:lstStyle/>
          <a:p>
            <a:pPr lvl="0"/>
            <a:r>
              <a:rPr lang="hr-HR" sz="3200" b="1" dirty="0">
                <a:solidFill>
                  <a:srgbClr val="C00000"/>
                </a:solidFill>
                <a:latin typeface="Source Sans Pro"/>
                <a:ea typeface="Source Sans Pro"/>
                <a:cs typeface="Source Sans Pro"/>
                <a:sym typeface="Source Sans Pro"/>
              </a:rPr>
              <a:t>„Dječje učenje i razvoj su integrirani, sva se razvojna</a:t>
            </a:r>
            <a:br>
              <a:rPr lang="hr-HR" sz="3200" b="1" dirty="0">
                <a:solidFill>
                  <a:srgbClr val="C00000"/>
                </a:solidFill>
                <a:latin typeface="Source Sans Pro"/>
                <a:ea typeface="Source Sans Pro"/>
                <a:cs typeface="Source Sans Pro"/>
                <a:sym typeface="Source Sans Pro"/>
              </a:rPr>
            </a:br>
            <a:r>
              <a:rPr lang="hr-HR" sz="3200" b="1" dirty="0">
                <a:solidFill>
                  <a:srgbClr val="C00000"/>
                </a:solidFill>
                <a:latin typeface="Source Sans Pro"/>
                <a:ea typeface="Source Sans Pro"/>
                <a:cs typeface="Source Sans Pro"/>
                <a:sym typeface="Source Sans Pro"/>
              </a:rPr>
              <a:t>područja razvijaju paralelno i međusobno su povezana.“ </a:t>
            </a:r>
            <a:r>
              <a:rPr lang="hr-HR" b="1" dirty="0">
                <a:solidFill>
                  <a:srgbClr val="C00000"/>
                </a:solidFill>
                <a:latin typeface="Source Sans Pro"/>
                <a:ea typeface="Source Sans Pro"/>
                <a:cs typeface="Source Sans Pro"/>
                <a:sym typeface="Source Sans Pro"/>
              </a:rPr>
              <a:t/>
            </a:r>
            <a:br>
              <a:rPr lang="hr-HR" b="1" dirty="0">
                <a:solidFill>
                  <a:srgbClr val="C00000"/>
                </a:solidFill>
                <a:latin typeface="Source Sans Pro"/>
                <a:ea typeface="Source Sans Pro"/>
                <a:cs typeface="Source Sans Pro"/>
                <a:sym typeface="Source Sans Pro"/>
              </a:rPr>
            </a:br>
            <a:r>
              <a:rPr lang="hr-HR" sz="1600" b="1" dirty="0">
                <a:solidFill>
                  <a:srgbClr val="C00000"/>
                </a:solidFill>
                <a:latin typeface="Source Sans Pro"/>
                <a:ea typeface="Source Sans Pro"/>
                <a:cs typeface="Source Sans Pro"/>
                <a:sym typeface="Source Sans Pro"/>
              </a:rPr>
              <a:t>(</a:t>
            </a:r>
            <a:r>
              <a:rPr lang="pl-PL" sz="1600" b="1" dirty="0">
                <a:solidFill>
                  <a:srgbClr val="C00000"/>
                </a:solidFill>
                <a:latin typeface="Source Sans Pro"/>
                <a:ea typeface="Source Sans Pro"/>
                <a:cs typeface="Source Sans Pro"/>
                <a:sym typeface="Source Sans Pro"/>
              </a:rPr>
              <a:t>Kurikulum za vrtiće: razvojno primjereni program za</a:t>
            </a:r>
            <a:br>
              <a:rPr lang="pl-PL" sz="1600" b="1" dirty="0">
                <a:solidFill>
                  <a:srgbClr val="C00000"/>
                </a:solidFill>
                <a:latin typeface="Source Sans Pro"/>
                <a:ea typeface="Source Sans Pro"/>
                <a:cs typeface="Source Sans Pro"/>
                <a:sym typeface="Source Sans Pro"/>
              </a:rPr>
            </a:br>
            <a:r>
              <a:rPr lang="pl-PL" sz="1600" b="1" dirty="0">
                <a:solidFill>
                  <a:srgbClr val="C00000"/>
                </a:solidFill>
                <a:latin typeface="Source Sans Pro"/>
                <a:ea typeface="Source Sans Pro"/>
                <a:cs typeface="Source Sans Pro"/>
                <a:sym typeface="Source Sans Pro"/>
              </a:rPr>
              <a:t>djecu od 3 do 6 godina;</a:t>
            </a:r>
            <a:r>
              <a:rPr lang="hr-HR" sz="1600" b="1" dirty="0">
                <a:solidFill>
                  <a:srgbClr val="C00000"/>
                </a:solidFill>
                <a:latin typeface="Source Sans Pro"/>
                <a:ea typeface="Source Sans Pro"/>
                <a:cs typeface="Source Sans Pro"/>
                <a:sym typeface="Source Sans Pro"/>
              </a:rPr>
              <a:t>Hansen, Kaufmann, Walsh, 2006., str. 93-94)</a:t>
            </a:r>
            <a:endParaRPr sz="1600" b="1" dirty="0">
              <a:solidFill>
                <a:srgbClr val="C00000"/>
              </a:solidFill>
              <a:latin typeface="Source Sans Pro"/>
              <a:ea typeface="Source Sans Pro"/>
              <a:cs typeface="Source Sans Pro"/>
              <a:sym typeface="Source Sans Pro"/>
            </a:endParaRPr>
          </a:p>
        </p:txBody>
      </p:sp>
      <p:sp>
        <p:nvSpPr>
          <p:cNvPr id="295" name="Google Shape;295;p48"/>
          <p:cNvSpPr txBox="1">
            <a:spLocks noGrp="1"/>
          </p:cNvSpPr>
          <p:nvPr>
            <p:ph type="sldNum" idx="12"/>
          </p:nvPr>
        </p:nvSpPr>
        <p:spPr>
          <a:xfrm>
            <a:off x="4297650" y="6479803"/>
            <a:ext cx="548700" cy="37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7"/>
        <p:cNvGrpSpPr/>
        <p:nvPr/>
      </p:nvGrpSpPr>
      <p:grpSpPr>
        <a:xfrm>
          <a:off x="0" y="0"/>
          <a:ext cx="0" cy="0"/>
          <a:chOff x="0" y="0"/>
          <a:chExt cx="0" cy="0"/>
        </a:xfrm>
      </p:grpSpPr>
      <p:sp>
        <p:nvSpPr>
          <p:cNvPr id="212" name="Google Shape;212;p44"/>
          <p:cNvSpPr txBox="1">
            <a:spLocks noGrp="1"/>
          </p:cNvSpPr>
          <p:nvPr>
            <p:ph type="sldNum" idx="12"/>
          </p:nvPr>
        </p:nvSpPr>
        <p:spPr>
          <a:xfrm>
            <a:off x="4297650" y="6479803"/>
            <a:ext cx="548700" cy="37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23</a:t>
            </a:fld>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4598" y="2144995"/>
            <a:ext cx="7052357" cy="2872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6"/>
          <p:cNvSpPr txBox="1">
            <a:spLocks noGrp="1"/>
          </p:cNvSpPr>
          <p:nvPr>
            <p:ph type="title"/>
          </p:nvPr>
        </p:nvSpPr>
        <p:spPr>
          <a:xfrm>
            <a:off x="457200" y="-30162"/>
            <a:ext cx="82296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And tables to compare data</a:t>
            </a:r>
            <a:endParaRPr/>
          </a:p>
        </p:txBody>
      </p:sp>
      <p:sp>
        <p:nvSpPr>
          <p:cNvPr id="274" name="Google Shape;274;p46"/>
          <p:cNvSpPr txBox="1">
            <a:spLocks noGrp="1"/>
          </p:cNvSpPr>
          <p:nvPr>
            <p:ph type="sldNum" idx="12"/>
          </p:nvPr>
        </p:nvSpPr>
        <p:spPr>
          <a:xfrm>
            <a:off x="4297650" y="6479803"/>
            <a:ext cx="548700" cy="37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24</a:t>
            </a:fld>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80217" y="395937"/>
            <a:ext cx="7478816" cy="6124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25</a:t>
            </a:fld>
            <a:endParaRPr lang="en"/>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16543" y="0"/>
            <a:ext cx="6333501" cy="6537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75491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7"/>
        <p:cNvGrpSpPr/>
        <p:nvPr/>
      </p:nvGrpSpPr>
      <p:grpSpPr>
        <a:xfrm>
          <a:off x="0" y="0"/>
          <a:ext cx="0" cy="0"/>
          <a:chOff x="0" y="0"/>
          <a:chExt cx="0" cy="0"/>
        </a:xfrm>
      </p:grpSpPr>
      <p:sp>
        <p:nvSpPr>
          <p:cNvPr id="212" name="Google Shape;212;p44"/>
          <p:cNvSpPr txBox="1">
            <a:spLocks noGrp="1"/>
          </p:cNvSpPr>
          <p:nvPr>
            <p:ph type="sldNum" idx="12"/>
          </p:nvPr>
        </p:nvSpPr>
        <p:spPr>
          <a:xfrm>
            <a:off x="4297650" y="6479803"/>
            <a:ext cx="548700" cy="37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26</a:t>
            </a:fld>
            <a:endParaRPr dirty="0"/>
          </a:p>
        </p:txBody>
      </p:sp>
      <p:sp>
        <p:nvSpPr>
          <p:cNvPr id="4" name="Rectangle 3"/>
          <p:cNvSpPr/>
          <p:nvPr/>
        </p:nvSpPr>
        <p:spPr>
          <a:xfrm>
            <a:off x="815790" y="4782545"/>
            <a:ext cx="8101413" cy="523220"/>
          </a:xfrm>
          <a:prstGeom prst="rect">
            <a:avLst/>
          </a:prstGeom>
        </p:spPr>
        <p:txBody>
          <a:bodyPr wrap="square">
            <a:spAutoFit/>
          </a:bodyPr>
          <a:lstStyle/>
          <a:p>
            <a:r>
              <a:rPr lang="hr-HR" dirty="0">
                <a:hlinkClick r:id="rId4"/>
              </a:rPr>
              <a:t>http://www.easternct.edu/</a:t>
            </a:r>
            <a:r>
              <a:rPr lang="hr-HR" dirty="0" err="1">
                <a:hlinkClick r:id="rId4"/>
              </a:rPr>
              <a:t>cece</a:t>
            </a:r>
            <a:r>
              <a:rPr lang="hr-HR" dirty="0">
                <a:hlinkClick r:id="rId4"/>
              </a:rPr>
              <a:t>/</a:t>
            </a:r>
            <a:r>
              <a:rPr lang="hr-HR" dirty="0" err="1">
                <a:hlinkClick r:id="rId4"/>
              </a:rPr>
              <a:t>reflections</a:t>
            </a:r>
            <a:r>
              <a:rPr lang="hr-HR" dirty="0">
                <a:hlinkClick r:id="rId4"/>
              </a:rPr>
              <a:t>-</a:t>
            </a:r>
            <a:r>
              <a:rPr lang="hr-HR" dirty="0" err="1">
                <a:hlinkClick r:id="rId4"/>
              </a:rPr>
              <a:t>incorporating</a:t>
            </a:r>
            <a:r>
              <a:rPr lang="hr-HR" dirty="0">
                <a:hlinkClick r:id="rId4"/>
              </a:rPr>
              <a:t>-</a:t>
            </a:r>
            <a:r>
              <a:rPr lang="hr-HR" dirty="0" err="1">
                <a:hlinkClick r:id="rId4"/>
              </a:rPr>
              <a:t>math</a:t>
            </a:r>
            <a:r>
              <a:rPr lang="hr-HR" dirty="0">
                <a:hlinkClick r:id="rId4"/>
              </a:rPr>
              <a:t>-</a:t>
            </a:r>
            <a:r>
              <a:rPr lang="hr-HR" dirty="0" err="1">
                <a:hlinkClick r:id="rId4"/>
              </a:rPr>
              <a:t>into</a:t>
            </a:r>
            <a:r>
              <a:rPr lang="hr-HR" dirty="0">
                <a:hlinkClick r:id="rId4"/>
              </a:rPr>
              <a:t>-</a:t>
            </a:r>
            <a:r>
              <a:rPr lang="hr-HR" dirty="0" err="1">
                <a:hlinkClick r:id="rId4"/>
              </a:rPr>
              <a:t>gross</a:t>
            </a:r>
            <a:r>
              <a:rPr lang="hr-HR" dirty="0">
                <a:hlinkClick r:id="rId4"/>
              </a:rPr>
              <a:t>-motor-</a:t>
            </a:r>
            <a:r>
              <a:rPr lang="hr-HR" dirty="0" err="1">
                <a:hlinkClick r:id="rId4"/>
              </a:rPr>
              <a:t>play</a:t>
            </a:r>
            <a:r>
              <a:rPr lang="hr-HR" dirty="0">
                <a:hlinkClick r:id="rId4"/>
              </a:rPr>
              <a:t>/</a:t>
            </a:r>
            <a:endParaRPr lang="hr-HR" dirty="0"/>
          </a:p>
          <a:p>
            <a:endParaRPr lang="hr-HR"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0236" y="342231"/>
            <a:ext cx="6434316" cy="4268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68779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0"/>
        <p:cNvGrpSpPr/>
        <p:nvPr/>
      </p:nvGrpSpPr>
      <p:grpSpPr>
        <a:xfrm>
          <a:off x="0" y="0"/>
          <a:ext cx="0" cy="0"/>
          <a:chOff x="0" y="0"/>
          <a:chExt cx="0" cy="0"/>
        </a:xfrm>
      </p:grpSpPr>
      <p:sp>
        <p:nvSpPr>
          <p:cNvPr id="315" name="Google Shape;315;p50"/>
          <p:cNvSpPr txBox="1">
            <a:spLocks noGrp="1"/>
          </p:cNvSpPr>
          <p:nvPr>
            <p:ph type="sldNum" idx="12"/>
          </p:nvPr>
        </p:nvSpPr>
        <p:spPr>
          <a:xfrm>
            <a:off x="4297650" y="6479803"/>
            <a:ext cx="548700" cy="37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27</a:t>
            </a:fld>
            <a:endParaRPr/>
          </a:p>
        </p:txBody>
      </p:sp>
      <p:sp>
        <p:nvSpPr>
          <p:cNvPr id="3" name="Rectangle 2"/>
          <p:cNvSpPr/>
          <p:nvPr/>
        </p:nvSpPr>
        <p:spPr>
          <a:xfrm>
            <a:off x="1008404" y="2004938"/>
            <a:ext cx="7221196" cy="3046988"/>
          </a:xfrm>
          <a:prstGeom prst="rect">
            <a:avLst/>
          </a:prstGeom>
        </p:spPr>
        <p:txBody>
          <a:bodyPr wrap="square">
            <a:spAutoFit/>
          </a:bodyPr>
          <a:lstStyle/>
          <a:p>
            <a:r>
              <a:rPr lang="vi-VN" sz="2400" dirty="0"/>
              <a:t>Vježbanje treba biti raznoliko</a:t>
            </a:r>
            <a:r>
              <a:rPr lang="hr-HR" sz="2400" dirty="0"/>
              <a:t>.</a:t>
            </a:r>
            <a:r>
              <a:rPr lang="vi-VN" sz="2400" dirty="0"/>
              <a:t> Razvoj motoričkih znanja i sposobnosti u ranom djetinjstvu treba se odvijati kroz samostalne i grupne igre, a najvažnije</a:t>
            </a:r>
            <a:r>
              <a:rPr lang="hr-HR" sz="2400" dirty="0"/>
              <a:t> je</a:t>
            </a:r>
            <a:r>
              <a:rPr lang="vi-VN" sz="2400" dirty="0"/>
              <a:t> da su motoričke aktivnosti vezane uz socijalne, emocionalne i kognitivne podražaje, na temelju čega se osigurava kognitivni razvoj, povećanje samopouzdanja te unapređuju socijalne vještine djeteta.</a:t>
            </a:r>
            <a:endParaRPr lang="hr-HR"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76"/>
        <p:cNvGrpSpPr/>
        <p:nvPr/>
      </p:nvGrpSpPr>
      <p:grpSpPr>
        <a:xfrm>
          <a:off x="0" y="0"/>
          <a:ext cx="0" cy="0"/>
          <a:chOff x="0" y="0"/>
          <a:chExt cx="0" cy="0"/>
        </a:xfrm>
      </p:grpSpPr>
      <p:sp>
        <p:nvSpPr>
          <p:cNvPr id="377" name="Google Shape;377;p57"/>
          <p:cNvSpPr txBox="1">
            <a:spLocks noGrp="1"/>
          </p:cNvSpPr>
          <p:nvPr>
            <p:ph type="ctrTitle" idx="4294967295"/>
          </p:nvPr>
        </p:nvSpPr>
        <p:spPr>
          <a:xfrm>
            <a:off x="1275150" y="0"/>
            <a:ext cx="6593700" cy="166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r-HR" sz="3600" dirty="0"/>
              <a:t>HVALA!</a:t>
            </a:r>
            <a:endParaRPr sz="3600" dirty="0"/>
          </a:p>
        </p:txBody>
      </p:sp>
      <p:sp>
        <p:nvSpPr>
          <p:cNvPr id="378" name="Google Shape;378;p57"/>
          <p:cNvSpPr txBox="1">
            <a:spLocks noGrp="1"/>
          </p:cNvSpPr>
          <p:nvPr>
            <p:ph type="subTitle" idx="4294967295"/>
          </p:nvPr>
        </p:nvSpPr>
        <p:spPr>
          <a:xfrm>
            <a:off x="1275150" y="1669800"/>
            <a:ext cx="6593700" cy="363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600" dirty="0">
                <a:solidFill>
                  <a:srgbClr val="FFFFFF"/>
                </a:solidFill>
                <a:latin typeface="Permanent Marker"/>
                <a:ea typeface="Permanent Marker"/>
                <a:cs typeface="Permanent Marker"/>
                <a:sym typeface="Permanent Marker"/>
              </a:rPr>
              <a:t>?</a:t>
            </a:r>
            <a:endParaRPr sz="6600" dirty="0">
              <a:solidFill>
                <a:srgbClr val="FFFFFF"/>
              </a:solidFill>
            </a:endParaRPr>
          </a:p>
        </p:txBody>
      </p:sp>
      <p:sp>
        <p:nvSpPr>
          <p:cNvPr id="379" name="Google Shape;379;p57"/>
          <p:cNvSpPr txBox="1">
            <a:spLocks noGrp="1"/>
          </p:cNvSpPr>
          <p:nvPr>
            <p:ph type="body" idx="4294967295"/>
          </p:nvPr>
        </p:nvSpPr>
        <p:spPr>
          <a:xfrm>
            <a:off x="1275150" y="5301575"/>
            <a:ext cx="6593700" cy="1494900"/>
          </a:xfrm>
          <a:prstGeom prst="rect">
            <a:avLst/>
          </a:prstGeom>
        </p:spPr>
        <p:txBody>
          <a:bodyPr spcFirstLastPara="1" wrap="square" lIns="91425" tIns="91425" rIns="91425" bIns="91425" anchor="ctr" anchorCtr="0">
            <a:noAutofit/>
          </a:bodyPr>
          <a:lstStyle/>
          <a:p>
            <a:pPr marL="0" lvl="0" indent="0" algn="ctr" rtl="0">
              <a:spcBef>
                <a:spcPts val="600"/>
              </a:spcBef>
              <a:spcAft>
                <a:spcPts val="0"/>
              </a:spcAft>
              <a:buNone/>
            </a:pPr>
            <a:r>
              <a:rPr lang="hr-HR" sz="1800" dirty="0"/>
              <a:t>tijana.vidovic@mzo.hr</a:t>
            </a:r>
            <a:endParaRPr sz="1800" dirty="0"/>
          </a:p>
        </p:txBody>
      </p:sp>
      <p:sp>
        <p:nvSpPr>
          <p:cNvPr id="380" name="Google Shape;380;p57"/>
          <p:cNvSpPr txBox="1">
            <a:spLocks noGrp="1"/>
          </p:cNvSpPr>
          <p:nvPr>
            <p:ph type="sldNum" idx="12"/>
          </p:nvPr>
        </p:nvSpPr>
        <p:spPr>
          <a:xfrm>
            <a:off x="4297650" y="6479803"/>
            <a:ext cx="548700" cy="37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28</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a:t>
            </a:fld>
            <a:endParaRPr lang="en"/>
          </a:p>
        </p:txBody>
      </p:sp>
      <p:sp>
        <p:nvSpPr>
          <p:cNvPr id="5" name="Rectangle 4"/>
          <p:cNvSpPr/>
          <p:nvPr/>
        </p:nvSpPr>
        <p:spPr>
          <a:xfrm>
            <a:off x="333375" y="5291860"/>
            <a:ext cx="8497807" cy="430887"/>
          </a:xfrm>
          <a:prstGeom prst="rect">
            <a:avLst/>
          </a:prstGeom>
        </p:spPr>
        <p:txBody>
          <a:bodyPr wrap="square">
            <a:spAutoFit/>
          </a:bodyPr>
          <a:lstStyle/>
          <a:p>
            <a:pPr algn="ctr"/>
            <a:r>
              <a:rPr lang="hr-HR" sz="1100" dirty="0"/>
              <a:t>Studija koju je proveo </a:t>
            </a:r>
            <a:r>
              <a:rPr lang="hr-HR" sz="1100" dirty="0" err="1"/>
              <a:t>Michel</a:t>
            </a:r>
            <a:r>
              <a:rPr lang="hr-HR" sz="1100" dirty="0"/>
              <a:t> </a:t>
            </a:r>
            <a:r>
              <a:rPr lang="hr-HR" sz="1100" dirty="0" err="1"/>
              <a:t>Desmurget</a:t>
            </a:r>
            <a:r>
              <a:rPr lang="hr-HR" sz="1100" dirty="0"/>
              <a:t>, doktor neurologije na Nacionalnom institutu za zdravlje i medicinska istraživanja u Francuskoj (</a:t>
            </a:r>
            <a:r>
              <a:rPr lang="hr-HR" sz="1100" dirty="0" err="1"/>
              <a:t>Inserm</a:t>
            </a:r>
            <a:r>
              <a:rPr lang="hr-HR" sz="1100" dirty="0"/>
              <a:t>), o utjecaju televizije na intelektualne sposobnosti</a:t>
            </a: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09575" y="357921"/>
            <a:ext cx="6038850" cy="178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3375" y="2428835"/>
            <a:ext cx="611505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541110" y="633046"/>
            <a:ext cx="2532917" cy="954107"/>
          </a:xfrm>
          <a:prstGeom prst="rect">
            <a:avLst/>
          </a:prstGeom>
          <a:noFill/>
        </p:spPr>
        <p:txBody>
          <a:bodyPr wrap="square" rtlCol="0">
            <a:spAutoFit/>
          </a:bodyPr>
          <a:lstStyle/>
          <a:p>
            <a:pPr algn="ctr"/>
            <a:r>
              <a:rPr lang="hr-HR" dirty="0"/>
              <a:t>Crteži djece u dobi od 5 do 6 godina starosti koja su izložena televiziji manje od sat vremena dnevno.</a:t>
            </a:r>
          </a:p>
        </p:txBody>
      </p:sp>
      <p:sp>
        <p:nvSpPr>
          <p:cNvPr id="7" name="Rectangle 6"/>
          <p:cNvSpPr/>
          <p:nvPr/>
        </p:nvSpPr>
        <p:spPr>
          <a:xfrm>
            <a:off x="6928338" y="2872640"/>
            <a:ext cx="1758462" cy="1384995"/>
          </a:xfrm>
          <a:prstGeom prst="rect">
            <a:avLst/>
          </a:prstGeom>
        </p:spPr>
        <p:txBody>
          <a:bodyPr wrap="square">
            <a:spAutoFit/>
          </a:bodyPr>
          <a:lstStyle/>
          <a:p>
            <a:pPr algn="ctr"/>
            <a:r>
              <a:rPr lang="hr-HR" dirty="0"/>
              <a:t>Crteži djece u dobi od 5 do 6 godina starosti koja su izložena televiziji više od tri sata dnevno.</a:t>
            </a:r>
          </a:p>
        </p:txBody>
      </p:sp>
    </p:spTree>
    <p:extLst>
      <p:ext uri="{BB962C8B-B14F-4D97-AF65-F5344CB8AC3E}">
        <p14:creationId xmlns:p14="http://schemas.microsoft.com/office/powerpoint/2010/main" val="3562449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5"/>
        <p:cNvGrpSpPr/>
        <p:nvPr/>
      </p:nvGrpSpPr>
      <p:grpSpPr>
        <a:xfrm>
          <a:off x="0" y="0"/>
          <a:ext cx="0" cy="0"/>
          <a:chOff x="0" y="0"/>
          <a:chExt cx="0" cy="0"/>
        </a:xfrm>
      </p:grpSpPr>
      <p:sp>
        <p:nvSpPr>
          <p:cNvPr id="157" name="Google Shape;157;p37"/>
          <p:cNvSpPr txBox="1">
            <a:spLocks noGrp="1"/>
          </p:cNvSpPr>
          <p:nvPr>
            <p:ph type="sldNum" idx="12"/>
          </p:nvPr>
        </p:nvSpPr>
        <p:spPr>
          <a:xfrm>
            <a:off x="4297650" y="6479803"/>
            <a:ext cx="548700" cy="37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4</a:t>
            </a:fld>
            <a:endParaRPr/>
          </a:p>
        </p:txBody>
      </p:sp>
      <p:sp>
        <p:nvSpPr>
          <p:cNvPr id="3" name="Text Placeholder 2"/>
          <p:cNvSpPr>
            <a:spLocks noGrp="1"/>
          </p:cNvSpPr>
          <p:nvPr>
            <p:ph type="body" idx="1"/>
          </p:nvPr>
        </p:nvSpPr>
        <p:spPr>
          <a:xfrm>
            <a:off x="1138483" y="3188624"/>
            <a:ext cx="6935400" cy="1093200"/>
          </a:xfrm>
        </p:spPr>
        <p:txBody>
          <a:bodyPr/>
          <a:lstStyle/>
          <a:p>
            <a:pPr marL="76200" indent="0" algn="l">
              <a:buNone/>
            </a:pPr>
            <a:r>
              <a:rPr lang="vi-VN" sz="1800" dirty="0">
                <a:solidFill>
                  <a:srgbClr val="C00000"/>
                </a:solidFill>
              </a:rPr>
              <a:t>Istraživanje autora Bala, Sabo i Popović (2005) koje se</a:t>
            </a:r>
          </a:p>
          <a:p>
            <a:pPr marL="76200" indent="0" algn="l">
              <a:buNone/>
            </a:pPr>
            <a:r>
              <a:rPr lang="vi-VN" sz="1800" dirty="0">
                <a:solidFill>
                  <a:srgbClr val="C00000"/>
                </a:solidFill>
              </a:rPr>
              <a:t>bavilo povezanosti motoričke sposobnosti i spremnosti za školu predškolske djece</a:t>
            </a:r>
            <a:r>
              <a:rPr lang="hr-HR" sz="1800" dirty="0">
                <a:solidFill>
                  <a:srgbClr val="C00000"/>
                </a:solidFill>
              </a:rPr>
              <a:t> </a:t>
            </a:r>
            <a:r>
              <a:rPr lang="vi-VN" sz="1800" dirty="0">
                <a:solidFill>
                  <a:srgbClr val="C00000"/>
                </a:solidFill>
              </a:rPr>
              <a:t>nakon odlaska iz vrtića utvrdilo je da je općenito motorička sposobnost u pozitivnoj</a:t>
            </a:r>
            <a:r>
              <a:rPr lang="hr-HR" sz="1800" dirty="0">
                <a:solidFill>
                  <a:srgbClr val="C00000"/>
                </a:solidFill>
              </a:rPr>
              <a:t> </a:t>
            </a:r>
            <a:r>
              <a:rPr lang="vi-VN" sz="1800" dirty="0">
                <a:solidFill>
                  <a:srgbClr val="C00000"/>
                </a:solidFill>
              </a:rPr>
              <a:t>korelaciji s pripremljenošću za školu. Najvišu povezanost imaju koordinacija</a:t>
            </a:r>
            <a:r>
              <a:rPr lang="hr-HR" sz="1800" dirty="0">
                <a:solidFill>
                  <a:srgbClr val="C00000"/>
                </a:solidFill>
              </a:rPr>
              <a:t> </a:t>
            </a:r>
            <a:r>
              <a:rPr lang="vi-VN" sz="1800" dirty="0">
                <a:solidFill>
                  <a:srgbClr val="C00000"/>
                </a:solidFill>
              </a:rPr>
              <a:t>i brzina pokreta. Djeca s većom motoričkom sposobnošću bolje se prilagođavaju</a:t>
            </a:r>
            <a:r>
              <a:rPr lang="hr-HR" sz="1800" dirty="0">
                <a:solidFill>
                  <a:srgbClr val="C00000"/>
                </a:solidFill>
              </a:rPr>
              <a:t> </a:t>
            </a:r>
            <a:r>
              <a:rPr lang="vi-VN" sz="1800" dirty="0">
                <a:solidFill>
                  <a:srgbClr val="C00000"/>
                </a:solidFill>
              </a:rPr>
              <a:t>problemskoj situaciji, aktivnostima i ispitivanjima na početku i tijekom cijelog školovanja</a:t>
            </a:r>
          </a:p>
          <a:p>
            <a:endParaRPr lang="hr-H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hr-HR" sz="2400" dirty="0">
                <a:solidFill>
                  <a:schemeClr val="tx1"/>
                </a:solidFill>
                <a:latin typeface="Microsoft PhagsPa" panose="020B0502040204020203" pitchFamily="34" charset="0"/>
              </a:rPr>
              <a:t>Tomac-</a:t>
            </a:r>
            <a:r>
              <a:rPr lang="hr-HR" sz="2400" dirty="0" err="1">
                <a:solidFill>
                  <a:schemeClr val="tx1"/>
                </a:solidFill>
                <a:latin typeface="Microsoft PhagsPa" panose="020B0502040204020203" pitchFamily="34" charset="0"/>
              </a:rPr>
              <a:t>Rojčević</a:t>
            </a:r>
            <a:r>
              <a:rPr lang="hr-HR" sz="2400" dirty="0">
                <a:solidFill>
                  <a:schemeClr val="tx1"/>
                </a:solidFill>
                <a:latin typeface="Microsoft PhagsPa" panose="020B0502040204020203" pitchFamily="34" charset="0"/>
              </a:rPr>
              <a:t> i </a:t>
            </a:r>
            <a:r>
              <a:rPr lang="hr-HR" sz="2400" dirty="0" err="1">
                <a:solidFill>
                  <a:schemeClr val="tx1"/>
                </a:solidFill>
                <a:latin typeface="Microsoft PhagsPa" panose="020B0502040204020203" pitchFamily="34" charset="0"/>
              </a:rPr>
              <a:t>Vrhoci</a:t>
            </a:r>
            <a:r>
              <a:rPr lang="hr-HR" sz="2400" dirty="0">
                <a:solidFill>
                  <a:schemeClr val="tx1"/>
                </a:solidFill>
                <a:latin typeface="Microsoft PhagsPa" panose="020B0502040204020203" pitchFamily="34" charset="0"/>
              </a:rPr>
              <a:t> (2007)</a:t>
            </a:r>
            <a:br>
              <a:rPr lang="hr-HR" sz="2400" dirty="0">
                <a:solidFill>
                  <a:schemeClr val="tx1"/>
                </a:solidFill>
                <a:latin typeface="Microsoft PhagsPa" panose="020B0502040204020203" pitchFamily="34" charset="0"/>
              </a:rPr>
            </a:br>
            <a:r>
              <a:rPr lang="hr-HR" sz="2400" dirty="0">
                <a:solidFill>
                  <a:schemeClr val="tx1"/>
                </a:solidFill>
                <a:latin typeface="Microsoft PhagsPa" panose="020B0502040204020203" pitchFamily="34" charset="0"/>
              </a:rPr>
              <a:t>ustanovili su da slabo razvijene motoričke i funkcionalne sposobnosti povlače za</a:t>
            </a:r>
            <a:br>
              <a:rPr lang="hr-HR" sz="2400" dirty="0">
                <a:solidFill>
                  <a:schemeClr val="tx1"/>
                </a:solidFill>
                <a:latin typeface="Microsoft PhagsPa" panose="020B0502040204020203" pitchFamily="34" charset="0"/>
              </a:rPr>
            </a:br>
            <a:r>
              <a:rPr lang="hr-HR" sz="2400" dirty="0">
                <a:solidFill>
                  <a:schemeClr val="tx1"/>
                </a:solidFill>
                <a:latin typeface="Microsoft PhagsPa" panose="020B0502040204020203" pitchFamily="34" charset="0"/>
              </a:rPr>
              <a:t>sobom sporost, nespretnost i nesigurnost, što koči radoznalost i usporava intelektualni</a:t>
            </a:r>
            <a:br>
              <a:rPr lang="hr-HR" sz="2400" dirty="0">
                <a:solidFill>
                  <a:schemeClr val="tx1"/>
                </a:solidFill>
                <a:latin typeface="Microsoft PhagsPa" panose="020B0502040204020203" pitchFamily="34" charset="0"/>
              </a:rPr>
            </a:br>
            <a:r>
              <a:rPr lang="hr-HR" sz="2400" dirty="0">
                <a:solidFill>
                  <a:schemeClr val="tx1"/>
                </a:solidFill>
                <a:latin typeface="Microsoft PhagsPa" panose="020B0502040204020203" pitchFamily="34" charset="0"/>
              </a:rPr>
              <a:t>razvoj djeteta.</a:t>
            </a:r>
            <a:br>
              <a:rPr lang="hr-HR" sz="2400" dirty="0">
                <a:solidFill>
                  <a:schemeClr val="tx1"/>
                </a:solidFill>
                <a:latin typeface="Microsoft PhagsPa" panose="020B0502040204020203" pitchFamily="34" charset="0"/>
              </a:rPr>
            </a:br>
            <a:endParaRPr lang="hr-HR" sz="2400" dirty="0">
              <a:solidFill>
                <a:schemeClr val="tx1"/>
              </a:solidFill>
              <a:latin typeface="Microsoft PhagsPa" panose="020B0502040204020203" pitchFamily="34" charset="0"/>
            </a:endParaRP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1501615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4"/>
          <p:cNvSpPr txBox="1">
            <a:spLocks noGrp="1"/>
          </p:cNvSpPr>
          <p:nvPr>
            <p:ph type="title"/>
          </p:nvPr>
        </p:nvSpPr>
        <p:spPr>
          <a:xfrm>
            <a:off x="457200" y="-30162"/>
            <a:ext cx="8229600" cy="1143000"/>
          </a:xfrm>
          <a:prstGeom prst="rect">
            <a:avLst/>
          </a:prstGeom>
        </p:spPr>
        <p:txBody>
          <a:bodyPr spcFirstLastPara="1" wrap="square" lIns="91425" tIns="91425" rIns="91425" bIns="91425" anchor="ctr" anchorCtr="0">
            <a:noAutofit/>
          </a:bodyPr>
          <a:lstStyle/>
          <a:p>
            <a:pPr lvl="0"/>
            <a:r>
              <a:rPr lang="en-US" sz="2000" dirty="0"/>
              <a:t>Council conclusions on promotion of motor skills, physical </a:t>
            </a:r>
            <a:br>
              <a:rPr lang="en-US" sz="2000" dirty="0"/>
            </a:br>
            <a:r>
              <a:rPr lang="en-US" sz="2000" dirty="0"/>
              <a:t>and sport activities for children</a:t>
            </a:r>
            <a:r>
              <a:rPr lang="en-US" dirty="0"/>
              <a:t/>
            </a:r>
            <a:br>
              <a:rPr lang="en-US" dirty="0"/>
            </a:br>
            <a:r>
              <a:rPr lang="hr-HR" dirty="0"/>
              <a:t>2015.</a:t>
            </a:r>
            <a:endParaRPr dirty="0"/>
          </a:p>
        </p:txBody>
      </p:sp>
      <p:sp>
        <p:nvSpPr>
          <p:cNvPr id="133" name="Google Shape;133;p34"/>
          <p:cNvSpPr txBox="1"/>
          <p:nvPr/>
        </p:nvSpPr>
        <p:spPr>
          <a:xfrm>
            <a:off x="457200" y="1882950"/>
            <a:ext cx="3776700" cy="2207100"/>
          </a:xfrm>
          <a:prstGeom prst="rect">
            <a:avLst/>
          </a:prstGeom>
          <a:noFill/>
          <a:ln>
            <a:noFill/>
          </a:ln>
        </p:spPr>
        <p:txBody>
          <a:bodyPr spcFirstLastPara="1" wrap="square" lIns="91425" tIns="91425" rIns="91425" bIns="91425" anchor="t" anchorCtr="0">
            <a:noAutofit/>
          </a:bodyPr>
          <a:lstStyle/>
          <a:p>
            <a:pPr lvl="0">
              <a:spcBef>
                <a:spcPts val="600"/>
              </a:spcBef>
            </a:pPr>
            <a:r>
              <a:rPr lang="hr-HR" sz="1600">
                <a:solidFill>
                  <a:srgbClr val="2C343B"/>
                </a:solidFill>
                <a:latin typeface="Source Sans Pro"/>
                <a:ea typeface="Source Sans Pro"/>
                <a:cs typeface="Source Sans Pro"/>
                <a:sym typeface="Source Sans Pro"/>
              </a:rPr>
              <a:t>Kroz igru i tjelesnu aktivnost djeca uče i vježbaju vještine koje će im trebati tijekom cijelog života. Ovaj proces učenja koji se zove razvoj motoričkih vještina ne razvija se uvijek prirodno. Stoga je promicanje svijesti i stvaranje mogućnosti da djeca budu fizički aktivni od najveće važnosti.</a:t>
            </a:r>
            <a:endParaRPr sz="1600" dirty="0">
              <a:solidFill>
                <a:srgbClr val="2C343B"/>
              </a:solidFill>
              <a:latin typeface="Source Sans Pro"/>
              <a:ea typeface="Source Sans Pro"/>
              <a:cs typeface="Source Sans Pro"/>
              <a:sym typeface="Source Sans Pro"/>
            </a:endParaRPr>
          </a:p>
        </p:txBody>
      </p:sp>
      <p:sp>
        <p:nvSpPr>
          <p:cNvPr id="134" name="Google Shape;134;p34"/>
          <p:cNvSpPr txBox="1"/>
          <p:nvPr/>
        </p:nvSpPr>
        <p:spPr>
          <a:xfrm>
            <a:off x="4744975" y="1882950"/>
            <a:ext cx="3941700" cy="2346150"/>
          </a:xfrm>
          <a:prstGeom prst="rect">
            <a:avLst/>
          </a:prstGeom>
          <a:noFill/>
          <a:ln>
            <a:noFill/>
          </a:ln>
        </p:spPr>
        <p:txBody>
          <a:bodyPr spcFirstLastPara="1" wrap="square" lIns="91425" tIns="91425" rIns="91425" bIns="91425" anchor="t" anchorCtr="0">
            <a:noAutofit/>
          </a:bodyPr>
          <a:lstStyle/>
          <a:p>
            <a:pPr lvl="0">
              <a:spcBef>
                <a:spcPts val="600"/>
              </a:spcBef>
            </a:pPr>
            <a:r>
              <a:rPr lang="hr-HR" sz="1600" dirty="0">
                <a:solidFill>
                  <a:srgbClr val="2C343B"/>
                </a:solidFill>
                <a:latin typeface="Source Sans Pro"/>
                <a:ea typeface="Source Sans Pro"/>
                <a:cs typeface="Source Sans Pro"/>
                <a:sym typeface="Source Sans Pro"/>
              </a:rPr>
              <a:t>Sve je više dokaza o pozitivnoj korelaciji između vježbanja i mentalnog zdravlja i kognitivnih procesa. </a:t>
            </a:r>
          </a:p>
          <a:p>
            <a:pPr lvl="0">
              <a:spcBef>
                <a:spcPts val="600"/>
              </a:spcBef>
            </a:pPr>
            <a:endParaRPr lang="hr-HR" sz="1600" dirty="0">
              <a:solidFill>
                <a:srgbClr val="2C343B"/>
              </a:solidFill>
              <a:latin typeface="Source Sans Pro"/>
              <a:ea typeface="Source Sans Pro"/>
              <a:cs typeface="Source Sans Pro"/>
              <a:sym typeface="Source Sans Pro"/>
            </a:endParaRPr>
          </a:p>
          <a:p>
            <a:pPr>
              <a:spcBef>
                <a:spcPts val="600"/>
              </a:spcBef>
            </a:pPr>
            <a:r>
              <a:rPr lang="en-GB" sz="1050" dirty="0"/>
              <a:t>Strong, WB, RM </a:t>
            </a:r>
            <a:r>
              <a:rPr lang="en-GB" sz="1050" dirty="0" err="1"/>
              <a:t>Malina</a:t>
            </a:r>
            <a:r>
              <a:rPr lang="en-GB" sz="1050" dirty="0"/>
              <a:t>, CJR Blimkie, SR Daniels, RK </a:t>
            </a:r>
            <a:r>
              <a:rPr lang="en-GB" sz="1050" dirty="0" err="1"/>
              <a:t>Dishman</a:t>
            </a:r>
            <a:r>
              <a:rPr lang="en-GB" sz="1050" dirty="0"/>
              <a:t>, B </a:t>
            </a:r>
            <a:r>
              <a:rPr lang="en-GB" sz="1050" dirty="0" err="1"/>
              <a:t>Gutin</a:t>
            </a:r>
            <a:r>
              <a:rPr lang="en-GB" sz="1050" dirty="0"/>
              <a:t>, AC </a:t>
            </a:r>
            <a:r>
              <a:rPr lang="en-GB" sz="1050" dirty="0" err="1"/>
              <a:t>Hergenroeder</a:t>
            </a:r>
            <a:r>
              <a:rPr lang="en-GB" sz="1050" dirty="0"/>
              <a:t>, A Must, PA Nixon, JM </a:t>
            </a:r>
            <a:r>
              <a:rPr lang="en-GB" sz="1050" dirty="0" err="1"/>
              <a:t>Pivarnik</a:t>
            </a:r>
            <a:r>
              <a:rPr lang="en-GB" sz="1050" dirty="0"/>
              <a:t>, T Rowland, S </a:t>
            </a:r>
            <a:r>
              <a:rPr lang="en-GB" sz="1050" dirty="0" err="1"/>
              <a:t>Trost</a:t>
            </a:r>
            <a:r>
              <a:rPr lang="en-GB" sz="1050" dirty="0"/>
              <a:t>, F Trudeau (2005), “</a:t>
            </a:r>
            <a:r>
              <a:rPr lang="en-GB" sz="1050" dirty="0">
                <a:solidFill>
                  <a:srgbClr val="FF0000"/>
                </a:solidFill>
              </a:rPr>
              <a:t>Evidence Based Physical Activity for School-Age Youth”, </a:t>
            </a:r>
            <a:r>
              <a:rPr lang="en-GB" sz="1050" dirty="0"/>
              <a:t>The Journal of </a:t>
            </a:r>
            <a:r>
              <a:rPr lang="en-GB" sz="1050" dirty="0" err="1"/>
              <a:t>Pediatrics</a:t>
            </a:r>
            <a:r>
              <a:rPr lang="en-GB" sz="1050" dirty="0"/>
              <a:t>, 146(6):732-737.</a:t>
            </a:r>
            <a:endParaRPr lang="hr-HR" sz="1050" dirty="0"/>
          </a:p>
          <a:p>
            <a:pPr lvl="0">
              <a:spcBef>
                <a:spcPts val="600"/>
              </a:spcBef>
            </a:pPr>
            <a:endParaRPr lang="hr-HR" sz="1050" dirty="0">
              <a:solidFill>
                <a:srgbClr val="2C343B"/>
              </a:solidFill>
              <a:latin typeface="Source Sans Pro"/>
              <a:ea typeface="Source Sans Pro"/>
              <a:cs typeface="Source Sans Pro"/>
              <a:sym typeface="Source Sans Pro"/>
            </a:endParaRPr>
          </a:p>
          <a:p>
            <a:pPr lvl="0">
              <a:spcBef>
                <a:spcPts val="600"/>
              </a:spcBef>
            </a:pPr>
            <a:endParaRPr sz="1600" dirty="0">
              <a:solidFill>
                <a:srgbClr val="2C343B"/>
              </a:solidFill>
              <a:latin typeface="Source Sans Pro"/>
              <a:ea typeface="Source Sans Pro"/>
              <a:cs typeface="Source Sans Pro"/>
              <a:sym typeface="Source Sans Pro"/>
            </a:endParaRPr>
          </a:p>
        </p:txBody>
      </p:sp>
      <p:sp>
        <p:nvSpPr>
          <p:cNvPr id="135" name="Google Shape;135;p34"/>
          <p:cNvSpPr txBox="1"/>
          <p:nvPr/>
        </p:nvSpPr>
        <p:spPr>
          <a:xfrm>
            <a:off x="630175" y="4458426"/>
            <a:ext cx="8229600" cy="1807292"/>
          </a:xfrm>
          <a:prstGeom prst="rect">
            <a:avLst/>
          </a:prstGeom>
          <a:noFill/>
          <a:ln>
            <a:noFill/>
          </a:ln>
        </p:spPr>
        <p:txBody>
          <a:bodyPr spcFirstLastPara="1" wrap="square" lIns="91425" tIns="91425" rIns="91425" bIns="91425" anchor="t" anchorCtr="0">
            <a:noAutofit/>
          </a:bodyPr>
          <a:lstStyle/>
          <a:p>
            <a:pPr lvl="0">
              <a:spcBef>
                <a:spcPts val="1000"/>
              </a:spcBef>
              <a:spcAft>
                <a:spcPts val="1000"/>
              </a:spcAft>
            </a:pPr>
            <a:r>
              <a:rPr lang="hr-HR" dirty="0">
                <a:solidFill>
                  <a:srgbClr val="2C343B"/>
                </a:solidFill>
                <a:latin typeface="Source Sans Pro"/>
                <a:ea typeface="Source Sans Pro"/>
                <a:cs typeface="Source Sans Pro"/>
                <a:sym typeface="Source Sans Pro"/>
              </a:rPr>
              <a:t>Studije su također pokazale kako su djeca koja su počela vježbati od rane dobi, imala bolje akademske uspjehe, imala manje problema u ponašanju i problema s disciplnom te su usmjerenija na rad i zadatke u razredu i mogu se dulje koncentrirati od svojih vršnjaka koji se nisu bavili tjelesnim aktivnostima.</a:t>
            </a:r>
          </a:p>
          <a:p>
            <a:pPr lvl="0">
              <a:spcBef>
                <a:spcPts val="1000"/>
              </a:spcBef>
              <a:spcAft>
                <a:spcPts val="1000"/>
              </a:spcAft>
            </a:pPr>
            <a:r>
              <a:rPr lang="en-GB" sz="1050" dirty="0"/>
              <a:t>Physical Activity May Strengthen Children's Ability To Pay Attention </a:t>
            </a:r>
            <a:r>
              <a:rPr lang="en-GB" sz="1050" u="sng" dirty="0">
                <a:hlinkClick r:id="rId3"/>
              </a:rPr>
              <a:t>http://www.sciencedaily.com/releases/2009/03/090331183800.htm and “The Association between school-based physical activity, Including Physical education and academic performance” U.S</a:t>
            </a:r>
            <a:r>
              <a:rPr lang="en-GB" sz="1050" dirty="0"/>
              <a:t>.</a:t>
            </a:r>
            <a:r>
              <a:rPr lang="en-GB" sz="1050" b="1" dirty="0"/>
              <a:t> </a:t>
            </a:r>
            <a:r>
              <a:rPr lang="en-GB" sz="1050" dirty="0"/>
              <a:t>Department of Health and human Services July 2010</a:t>
            </a:r>
            <a:r>
              <a:rPr lang="en-GB" sz="1050" b="1" dirty="0"/>
              <a:t> </a:t>
            </a:r>
            <a:r>
              <a:rPr lang="en-GB" sz="1050" u="sng" dirty="0">
                <a:hlinkClick r:id="rId4"/>
              </a:rPr>
              <a:t>http://www.cdc.gov/healthyyouth/health_and_academics/pdf/pa-pe_paper.pdf</a:t>
            </a:r>
            <a:r>
              <a:rPr lang="en-GB" sz="1050" b="1" dirty="0"/>
              <a:t> </a:t>
            </a:r>
            <a:endParaRPr sz="1050" dirty="0">
              <a:solidFill>
                <a:srgbClr val="2C343B"/>
              </a:solidFill>
              <a:latin typeface="Source Sans Pro"/>
              <a:ea typeface="Source Sans Pro"/>
              <a:cs typeface="Source Sans Pro"/>
              <a:sym typeface="Source Sans Pro"/>
            </a:endParaRPr>
          </a:p>
        </p:txBody>
      </p:sp>
      <p:sp>
        <p:nvSpPr>
          <p:cNvPr id="136" name="Google Shape;136;p34"/>
          <p:cNvSpPr txBox="1">
            <a:spLocks noGrp="1"/>
          </p:cNvSpPr>
          <p:nvPr>
            <p:ph type="sldNum" idx="12"/>
          </p:nvPr>
        </p:nvSpPr>
        <p:spPr>
          <a:xfrm>
            <a:off x="4297650" y="6479803"/>
            <a:ext cx="548700" cy="37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0"/>
        <p:cNvGrpSpPr/>
        <p:nvPr/>
      </p:nvGrpSpPr>
      <p:grpSpPr>
        <a:xfrm>
          <a:off x="0" y="0"/>
          <a:ext cx="0" cy="0"/>
          <a:chOff x="0" y="0"/>
          <a:chExt cx="0" cy="0"/>
        </a:xfrm>
      </p:grpSpPr>
      <p:sp>
        <p:nvSpPr>
          <p:cNvPr id="141" name="Google Shape;141;p35"/>
          <p:cNvSpPr txBox="1">
            <a:spLocks noGrp="1"/>
          </p:cNvSpPr>
          <p:nvPr>
            <p:ph type="ctrTitle" idx="4294967295"/>
          </p:nvPr>
        </p:nvSpPr>
        <p:spPr>
          <a:xfrm>
            <a:off x="1275150" y="0"/>
            <a:ext cx="6593700" cy="166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r-HR" sz="3600" dirty="0"/>
              <a:t>Poticajno okruženje</a:t>
            </a:r>
            <a:r>
              <a:rPr lang="en" sz="3600" dirty="0"/>
              <a:t>!</a:t>
            </a:r>
            <a:endParaRPr sz="3600" dirty="0"/>
          </a:p>
        </p:txBody>
      </p:sp>
      <p:sp>
        <p:nvSpPr>
          <p:cNvPr id="142" name="Google Shape;142;p35"/>
          <p:cNvSpPr txBox="1">
            <a:spLocks noGrp="1"/>
          </p:cNvSpPr>
          <p:nvPr>
            <p:ph type="subTitle" idx="4294967295"/>
          </p:nvPr>
        </p:nvSpPr>
        <p:spPr>
          <a:xfrm>
            <a:off x="1275150" y="1669800"/>
            <a:ext cx="6593700" cy="3631800"/>
          </a:xfrm>
          <a:prstGeom prst="rect">
            <a:avLst/>
          </a:prstGeom>
        </p:spPr>
        <p:txBody>
          <a:bodyPr spcFirstLastPara="1" wrap="square" lIns="91425" tIns="91425" rIns="91425" bIns="91425" anchor="ctr" anchorCtr="0">
            <a:noAutofit/>
          </a:bodyPr>
          <a:lstStyle/>
          <a:p>
            <a:pPr marL="0" lvl="0" indent="0" algn="ctr">
              <a:spcBef>
                <a:spcPts val="0"/>
              </a:spcBef>
              <a:buNone/>
            </a:pPr>
            <a:r>
              <a:rPr lang="hr-HR" sz="1800" b="1" dirty="0">
                <a:solidFill>
                  <a:schemeClr val="tx1"/>
                </a:solidFill>
              </a:rPr>
              <a:t>Vrtić i odgojitelji olakšavaju tjelesnu aktivnost male djece, zajedno s ostalim provoditeljima predškolskih programa i sportskim klubovima. Roditelji, obitelj i šira zajednica također igraju važnu ulogu</a:t>
            </a:r>
            <a:endParaRPr sz="1800" b="1" dirty="0">
              <a:solidFill>
                <a:schemeClr val="tx1"/>
              </a:solidFill>
            </a:endParaRPr>
          </a:p>
        </p:txBody>
      </p:sp>
      <p:sp>
        <p:nvSpPr>
          <p:cNvPr id="143" name="Google Shape;143;p35"/>
          <p:cNvSpPr txBox="1">
            <a:spLocks noGrp="1"/>
          </p:cNvSpPr>
          <p:nvPr>
            <p:ph type="body" idx="4294967295"/>
          </p:nvPr>
        </p:nvSpPr>
        <p:spPr>
          <a:xfrm>
            <a:off x="1275150" y="4984903"/>
            <a:ext cx="6593700" cy="1494900"/>
          </a:xfrm>
          <a:prstGeom prst="rect">
            <a:avLst/>
          </a:prstGeom>
        </p:spPr>
        <p:txBody>
          <a:bodyPr spcFirstLastPara="1" wrap="square" lIns="91425" tIns="91425" rIns="91425" bIns="91425" anchor="ctr" anchorCtr="0">
            <a:noAutofit/>
          </a:bodyPr>
          <a:lstStyle/>
          <a:p>
            <a:pPr marL="0" lvl="0" indent="0" algn="ctr">
              <a:buNone/>
            </a:pPr>
            <a:r>
              <a:rPr lang="hr-HR" sz="1800" dirty="0"/>
              <a:t>Dječji vrtići i škole mogu podržati fizičku aktivnost i razvoj motoričkih vještina djece izradom programa koji su posebno usmjereni na razvoj motoričkih vještina.</a:t>
            </a:r>
            <a:endParaRPr sz="1800" dirty="0"/>
          </a:p>
        </p:txBody>
      </p:sp>
      <p:sp>
        <p:nvSpPr>
          <p:cNvPr id="144" name="Google Shape;144;p35"/>
          <p:cNvSpPr txBox="1">
            <a:spLocks noGrp="1"/>
          </p:cNvSpPr>
          <p:nvPr>
            <p:ph type="sldNum" idx="12"/>
          </p:nvPr>
        </p:nvSpPr>
        <p:spPr>
          <a:xfrm>
            <a:off x="4297650" y="6479803"/>
            <a:ext cx="548700" cy="37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41"/>
          <p:cNvSpPr txBox="1">
            <a:spLocks noGrp="1"/>
          </p:cNvSpPr>
          <p:nvPr>
            <p:ph type="title"/>
          </p:nvPr>
        </p:nvSpPr>
        <p:spPr>
          <a:xfrm>
            <a:off x="457200" y="-30162"/>
            <a:ext cx="82296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r-HR" dirty="0"/>
              <a:t>Što je program? I kako ga izraditi?</a:t>
            </a:r>
            <a:endParaRPr dirty="0"/>
          </a:p>
        </p:txBody>
      </p:sp>
      <p:sp>
        <p:nvSpPr>
          <p:cNvPr id="186" name="Google Shape;186;p41"/>
          <p:cNvSpPr txBox="1">
            <a:spLocks noGrp="1"/>
          </p:cNvSpPr>
          <p:nvPr>
            <p:ph type="body" idx="1"/>
          </p:nvPr>
        </p:nvSpPr>
        <p:spPr>
          <a:xfrm>
            <a:off x="2900664" y="1444620"/>
            <a:ext cx="2631900" cy="4703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hr-HR" dirty="0">
                <a:solidFill>
                  <a:srgbClr val="FF0000"/>
                </a:solidFill>
              </a:rPr>
              <a:t>DPS</a:t>
            </a:r>
          </a:p>
          <a:p>
            <a:pPr marL="0" lvl="0" indent="0">
              <a:buNone/>
            </a:pPr>
            <a:r>
              <a:rPr lang="hr-HR" dirty="0"/>
              <a:t> Program – akt kojim se propisuju opći ciljevi i sadržaji, materijalni uvjeti i nositelji odgojno-obrazovnog rada prema Programskom usmjerenju predškolskog odgoja i obrazovanja predškolske djece.</a:t>
            </a:r>
          </a:p>
        </p:txBody>
      </p:sp>
      <p:sp>
        <p:nvSpPr>
          <p:cNvPr id="187" name="Google Shape;187;p41"/>
          <p:cNvSpPr txBox="1">
            <a:spLocks noGrp="1"/>
          </p:cNvSpPr>
          <p:nvPr>
            <p:ph type="body" idx="2"/>
          </p:nvPr>
        </p:nvSpPr>
        <p:spPr>
          <a:xfrm>
            <a:off x="268764" y="1516630"/>
            <a:ext cx="2631900" cy="4703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hr-HR" dirty="0">
                <a:solidFill>
                  <a:srgbClr val="FF0000"/>
                </a:solidFill>
              </a:rPr>
              <a:t>Zakon</a:t>
            </a:r>
          </a:p>
          <a:p>
            <a:pPr marL="0" lvl="0" indent="0" algn="l" rtl="0">
              <a:spcBef>
                <a:spcPts val="600"/>
              </a:spcBef>
              <a:spcAft>
                <a:spcPts val="0"/>
              </a:spcAft>
              <a:buNone/>
            </a:pPr>
            <a:endParaRPr lang="hr-HR" dirty="0"/>
          </a:p>
          <a:p>
            <a:pPr marL="0" lvl="0" indent="0">
              <a:buNone/>
            </a:pPr>
            <a:r>
              <a:rPr lang="hr-HR" dirty="0"/>
              <a:t>- program rada i uvjetinjegova ostvarivanja, </a:t>
            </a:r>
          </a:p>
          <a:p>
            <a:pPr marL="0" lvl="0" indent="0">
              <a:buNone/>
            </a:pPr>
            <a:r>
              <a:rPr lang="hr-HR" dirty="0"/>
              <a:t>- Provoditelji programa (odgojitelji i stručni suradnici), </a:t>
            </a:r>
          </a:p>
          <a:p>
            <a:pPr marL="0" lvl="0" indent="0">
              <a:buNone/>
            </a:pPr>
            <a:r>
              <a:rPr lang="hr-HR" dirty="0"/>
              <a:t>- uvjeti i način osiguranja prostora i potrebna oprema</a:t>
            </a:r>
          </a:p>
        </p:txBody>
      </p:sp>
      <p:sp>
        <p:nvSpPr>
          <p:cNvPr id="188" name="Google Shape;188;p41"/>
          <p:cNvSpPr txBox="1">
            <a:spLocks noGrp="1"/>
          </p:cNvSpPr>
          <p:nvPr>
            <p:ph type="body" idx="3"/>
          </p:nvPr>
        </p:nvSpPr>
        <p:spPr>
          <a:xfrm>
            <a:off x="5673436" y="1106949"/>
            <a:ext cx="3013364" cy="4703400"/>
          </a:xfrm>
          <a:prstGeom prst="rect">
            <a:avLst/>
          </a:prstGeom>
        </p:spPr>
        <p:txBody>
          <a:bodyPr spcFirstLastPara="1" wrap="square" lIns="91425" tIns="91425" rIns="91425" bIns="91425" anchor="t" anchorCtr="0">
            <a:noAutofit/>
          </a:bodyPr>
          <a:lstStyle/>
          <a:p>
            <a:pPr marL="0" lvl="0" indent="0">
              <a:buNone/>
            </a:pPr>
            <a:r>
              <a:rPr lang="hr-HR" sz="1400" dirty="0">
                <a:solidFill>
                  <a:srgbClr val="FE344D"/>
                </a:solidFill>
                <a:latin typeface="Source Sans Pro" panose="020B0503030403020204" pitchFamily="34" charset="-18"/>
                <a:ea typeface="Permanent Marker"/>
                <a:cs typeface="Permanent Marker"/>
                <a:sym typeface="Permanent Marker"/>
              </a:rPr>
              <a:t>PRAVILNIK</a:t>
            </a:r>
          </a:p>
          <a:p>
            <a:pPr marL="0" lvl="0" indent="0">
              <a:buNone/>
            </a:pPr>
            <a:r>
              <a:rPr lang="hr-HR" sz="1400" dirty="0">
                <a:solidFill>
                  <a:srgbClr val="FE344D"/>
                </a:solidFill>
                <a:latin typeface="Source Sans Pro" panose="020B0503030403020204" pitchFamily="34" charset="-18"/>
                <a:ea typeface="Permanent Marker"/>
                <a:cs typeface="Permanent Marker"/>
                <a:sym typeface="Permanent Marker"/>
              </a:rPr>
              <a:t>O VRSTI STRUČNE SPREME STRUČNIH DJELATNIKA TE VRSTI I STUPNJU STRUČNE SPREME OSTALIH DJELATNIKA U DJEČJEM VRTIĆU</a:t>
            </a:r>
            <a:endParaRPr sz="1400" dirty="0">
              <a:solidFill>
                <a:srgbClr val="FE344D"/>
              </a:solidFill>
              <a:latin typeface="Source Sans Pro" panose="020B0503030403020204" pitchFamily="34" charset="-18"/>
              <a:ea typeface="Permanent Marker"/>
              <a:cs typeface="Permanent Marker"/>
              <a:sym typeface="Permanent Marker"/>
            </a:endParaRPr>
          </a:p>
          <a:p>
            <a:pPr marL="0" lvl="0" indent="0">
              <a:buNone/>
            </a:pPr>
            <a:r>
              <a:rPr lang="hr-HR" dirty="0"/>
              <a:t>Članak 6. </a:t>
            </a:r>
          </a:p>
          <a:p>
            <a:pPr marL="0" lvl="0" indent="0">
              <a:buNone/>
            </a:pPr>
            <a:r>
              <a:rPr lang="hr-HR" dirty="0"/>
              <a:t>Stručni djelatnici u posebnim, kraćim programima koji se ostvaruju u dječjem vrtiću trebaju imati sljedeću vrstu stručne spreme... </a:t>
            </a:r>
            <a:endParaRPr dirty="0"/>
          </a:p>
        </p:txBody>
      </p:sp>
      <p:sp>
        <p:nvSpPr>
          <p:cNvPr id="189" name="Google Shape;189;p41"/>
          <p:cNvSpPr txBox="1">
            <a:spLocks noGrp="1"/>
          </p:cNvSpPr>
          <p:nvPr>
            <p:ph type="sldNum" idx="12"/>
          </p:nvPr>
        </p:nvSpPr>
        <p:spPr>
          <a:xfrm>
            <a:off x="4297650" y="6479803"/>
            <a:ext cx="548700" cy="37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42"/>
          <p:cNvSpPr txBox="1">
            <a:spLocks noGrp="1"/>
          </p:cNvSpPr>
          <p:nvPr>
            <p:ph type="title"/>
          </p:nvPr>
        </p:nvSpPr>
        <p:spPr>
          <a:xfrm>
            <a:off x="457200" y="-30162"/>
            <a:ext cx="82296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r-HR" dirty="0"/>
              <a:t>Gdje se mogu provoditi programi predškolskog odgoja i obrazovanja?</a:t>
            </a:r>
            <a:endParaRPr dirty="0"/>
          </a:p>
        </p:txBody>
      </p:sp>
      <p:sp>
        <p:nvSpPr>
          <p:cNvPr id="195" name="Google Shape;195;p42"/>
          <p:cNvSpPr txBox="1">
            <a:spLocks noGrp="1"/>
          </p:cNvSpPr>
          <p:nvPr>
            <p:ph type="body" idx="1"/>
          </p:nvPr>
        </p:nvSpPr>
        <p:spPr>
          <a:xfrm>
            <a:off x="599700" y="1265192"/>
            <a:ext cx="3972300" cy="2738400"/>
          </a:xfrm>
          <a:prstGeom prst="rect">
            <a:avLst/>
          </a:prstGeom>
        </p:spPr>
        <p:txBody>
          <a:bodyPr spcFirstLastPara="1" wrap="square" lIns="91425" tIns="91425" rIns="91425" bIns="91425" anchor="t" anchorCtr="0">
            <a:noAutofit/>
          </a:bodyPr>
          <a:lstStyle/>
          <a:p>
            <a:pPr marL="0" lvl="0" indent="0">
              <a:buNone/>
            </a:pPr>
            <a:r>
              <a:rPr lang="hr-HR" sz="2400" dirty="0"/>
              <a:t>Programi predškolskog odgoja mogu se ostvarivati: </a:t>
            </a:r>
          </a:p>
          <a:p>
            <a:pPr marL="0" lvl="0" indent="0">
              <a:buNone/>
            </a:pPr>
            <a:r>
              <a:rPr lang="hr-HR" sz="2400" dirty="0"/>
              <a:t>- pri osnovnim školama, </a:t>
            </a:r>
          </a:p>
          <a:p>
            <a:pPr marL="0" lvl="0" indent="0">
              <a:buNone/>
            </a:pPr>
            <a:r>
              <a:rPr lang="hr-HR" sz="2400" dirty="0"/>
              <a:t>– kao kraći programi odgojno-obrazovnog rada s djecom rane i predškolske dobi (igraonice) pri knjižnicama, zdravstvenim, socijalnim, kulturnim i sportskim ustanovama, udrugama, drugim pravnim osobama i fizičkim osobama-obrtnicima.</a:t>
            </a:r>
            <a:endParaRPr sz="2400" dirty="0"/>
          </a:p>
        </p:txBody>
      </p:sp>
      <p:pic>
        <p:nvPicPr>
          <p:cNvPr id="196" name="Google Shape;196;p42" descr="office.jpg"/>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173500" y="2064700"/>
            <a:ext cx="3185700" cy="3185700"/>
          </a:xfrm>
          <a:prstGeom prst="roundRect">
            <a:avLst>
              <a:gd name="adj" fmla="val 8091"/>
            </a:avLst>
          </a:prstGeom>
          <a:noFill/>
          <a:ln>
            <a:noFill/>
          </a:ln>
        </p:spPr>
      </p:pic>
      <p:sp>
        <p:nvSpPr>
          <p:cNvPr id="197" name="Google Shape;197;p42"/>
          <p:cNvSpPr txBox="1">
            <a:spLocks noGrp="1"/>
          </p:cNvSpPr>
          <p:nvPr>
            <p:ph type="sldNum" idx="12"/>
          </p:nvPr>
        </p:nvSpPr>
        <p:spPr>
          <a:xfrm>
            <a:off x="4297650" y="6479803"/>
            <a:ext cx="548700" cy="378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Timon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581</TotalTime>
  <Words>1099</Words>
  <Application>Microsoft Office PowerPoint</Application>
  <PresentationFormat>On-screen Show (4:3)</PresentationFormat>
  <Paragraphs>105</Paragraphs>
  <Slides>28</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Permanent Marker</vt:lpstr>
      <vt:lpstr>Arial</vt:lpstr>
      <vt:lpstr>Plantagenet Cherokee</vt:lpstr>
      <vt:lpstr>Source Sans Pro</vt:lpstr>
      <vt:lpstr>Microsoft PhagsPa</vt:lpstr>
      <vt:lpstr>Timon template</vt:lpstr>
      <vt:lpstr>Poticanje motoričkog razvoja djeteta kroz različite vrste programa u dječjem vrtiću  Tijana Vidović Ministarstvo znanosti i obrazovanja  Split, 31. svibnja 2019.</vt:lpstr>
      <vt:lpstr>Iako se motorički razvoj događa prirodno, ovisan je o optimalnom okruženju. Može zaostajati zbog osiromašenog okruženja, odnosno biti napredan zahvaljujući obogaćenom okruženju. Motoričke aktivnosti pridonose učenju tako što pružaju stimulaciju za mozak. Mozak je taj koji je potpuno odgovoran za sve pokrete i svi su pokreti zabilježeni u njemu. Ta povezanost između mozga i motoričkih vještina stalno je aktivna i neposredno utječe na rast mozga.  </vt:lpstr>
      <vt:lpstr>PowerPoint Presentation</vt:lpstr>
      <vt:lpstr>PowerPoint Presentation</vt:lpstr>
      <vt:lpstr>Tomac-Rojčević i Vrhoci (2007) ustanovili su da slabo razvijene motoričke i funkcionalne sposobnosti povlače za sobom sporost, nespretnost i nesigurnost, što koči radoznalost i usporava intelektualni razvoj djeteta. </vt:lpstr>
      <vt:lpstr>Council conclusions on promotion of motor skills, physical  and sport activities for children 2015.</vt:lpstr>
      <vt:lpstr>Poticajno okruženje!</vt:lpstr>
      <vt:lpstr>Što je program? I kako ga izraditi?</vt:lpstr>
      <vt:lpstr>Gdje se mogu provoditi programi predškolskog odgoja i obrazovanja?</vt:lpstr>
      <vt:lpstr>PowerPoint Presentation</vt:lpstr>
      <vt:lpstr>Državni pedagoški standard predškolskog odgoja i naobrazbe</vt:lpstr>
      <vt:lpstr>Državni pedagoški standard predškolskog odgoja i naobrazbe</vt:lpstr>
      <vt:lpstr>Državni pedagoški standard predškolskog odgoja i naobrazbe</vt:lpstr>
      <vt:lpstr>Podaci o posebnim programima u dječjim vrtićima i udrugama</vt:lpstr>
      <vt:lpstr>Dječji vrtići pedagoška godina 2017./2018.</vt:lpstr>
      <vt:lpstr>Udruge pedagoška godina 2017./2018.</vt:lpstr>
      <vt:lpstr>Splitsko-dalmatinska županiji pedagoška godina 2017./2018.</vt:lpstr>
      <vt:lpstr>Vukovarsko-srijemska županija pedagoška godina 2017./2018. </vt:lpstr>
      <vt:lpstr>Zagrebačka županija pedagoška godina 2017./2018.</vt:lpstr>
      <vt:lpstr>Grad zagreb pedagoška godina 2017./2018.</vt:lpstr>
      <vt:lpstr>PowerPoint Presentation</vt:lpstr>
      <vt:lpstr>„Dječje učenje i razvoj su integrirani, sva se razvojna područja razvijaju paralelno i međusobno su povezana.“  (Kurikulum za vrtiće: razvojno primjereni program za djecu od 3 do 6 godina;Hansen, Kaufmann, Walsh, 2006., str. 93-94)</vt:lpstr>
      <vt:lpstr>PowerPoint Presentation</vt:lpstr>
      <vt:lpstr>And tables to compare data</vt:lpstr>
      <vt:lpstr>PowerPoint Presentation</vt:lpstr>
      <vt:lpstr>PowerPoint Presentation</vt:lpstr>
      <vt:lpstr>PowerPoint Presentation</vt:lpstr>
      <vt:lpstr>HVALA!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Poticanje motoričkog razvoja djeteta kroz različite vrste programa u dječjem vrtiću  Tijana Vidović Ministarstvo znanosti i obrazovanja  Split, 31. svibnja 2019.</dc:title>
  <dc:creator>Korisnik</dc:creator>
  <cp:lastModifiedBy>Windows User</cp:lastModifiedBy>
  <cp:revision>23</cp:revision>
  <cp:lastPrinted>2019-05-30T07:43:37Z</cp:lastPrinted>
  <dcterms:modified xsi:type="dcterms:W3CDTF">2019-06-04T13:28:21Z</dcterms:modified>
</cp:coreProperties>
</file>